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22"/>
  </p:notesMasterIdLst>
  <p:sldIdLst>
    <p:sldId id="256" r:id="rId2"/>
    <p:sldId id="258" r:id="rId3"/>
    <p:sldId id="261" r:id="rId4"/>
    <p:sldId id="260" r:id="rId5"/>
    <p:sldId id="264" r:id="rId6"/>
    <p:sldId id="267" r:id="rId7"/>
    <p:sldId id="263" r:id="rId8"/>
    <p:sldId id="273" r:id="rId9"/>
    <p:sldId id="305" r:id="rId10"/>
    <p:sldId id="274" r:id="rId11"/>
    <p:sldId id="338" r:id="rId12"/>
    <p:sldId id="333" r:id="rId13"/>
    <p:sldId id="335" r:id="rId14"/>
    <p:sldId id="340" r:id="rId15"/>
    <p:sldId id="336" r:id="rId16"/>
    <p:sldId id="337" r:id="rId17"/>
    <p:sldId id="341" r:id="rId18"/>
    <p:sldId id="313" r:id="rId19"/>
    <p:sldId id="342" r:id="rId20"/>
    <p:sldId id="339" r:id="rId21"/>
  </p:sldIdLst>
  <p:sldSz cx="9144000" cy="5143500" type="screen16x9"/>
  <p:notesSz cx="6858000" cy="9144000"/>
  <p:embeddedFontLst>
    <p:embeddedFont>
      <p:font typeface="Roboto Mono Light" panose="020B0600000101010101" charset="0"/>
      <p:regular r:id="rId23"/>
      <p:bold r:id="rId24"/>
      <p:italic r:id="rId25"/>
      <p:boldItalic r:id="rId26"/>
    </p:embeddedFont>
    <p:embeddedFont>
      <p:font typeface="Squada One" panose="020B0600000101010101" charset="0"/>
      <p:regular r:id="rId27"/>
    </p:embeddedFont>
    <p:embeddedFont>
      <p:font typeface="Ubuntu" panose="020B0600000101010101" charset="0"/>
      <p:regular r:id="rId28"/>
      <p:bold r:id="rId29"/>
      <p:italic r:id="rId30"/>
      <p:boldItalic r:id="rId31"/>
    </p:embeddedFont>
    <p:embeddedFont>
      <p:font typeface="Roboto Mono" panose="020B0600000101010101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4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CBF7B3-9A2D-41F8-8C86-C01472ACA4C3}">
  <a:tblStyle styleId="{A1CBF7B3-9A2D-41F8-8C86-C01472ACA4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DCBEFA4-C52B-4558-8D43-B69A05F1C45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3dc9dd315_1_2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3dc9dd315_1_2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3dc9dd315_1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3dc9dd315_1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314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53dc9dd315_1_4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53dc9dd315_1_4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315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53dc9dd315_1_4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53dc9dd315_1_4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895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3dc9dd315_1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3dc9dd315_1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86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53dc9dd315_1_4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53dc9dd315_1_4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693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53dc9dd315_1_4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53dc9dd315_1_4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656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3dc9dd315_1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3dc9dd315_1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604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53dc9dd315_1_5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53dc9dd315_1_5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53dc9dd315_1_3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53dc9dd315_1_3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45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3dc9dd315_1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3dc9dd315_1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53dc9dd315_1_5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Google Shape;1794;g53dc9dd315_1_5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213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3dc9dd315_1_1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3dc9dd315_1_1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3dc9dd315_1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3dc9dd315_1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3dc9dd315_1_1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3dc9dd315_1_1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3dc9dd315_1_2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3dc9dd315_1_2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3dc9dd315_1_1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3dc9dd315_1_1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3dc9dd315_1_2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3dc9dd315_1_2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53dc9dd315_1_4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53dc9dd315_1_4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822375" y="593625"/>
            <a:ext cx="3481800" cy="3481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074225" y="1856275"/>
            <a:ext cx="29955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243900" y="1495550"/>
            <a:ext cx="2656200" cy="6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2">
            <a:alphaModFix/>
          </a:blip>
          <a:srcRect t="25176" b="49996"/>
          <a:stretch/>
        </p:blipFill>
        <p:spPr>
          <a:xfrm>
            <a:off x="25" y="1277225"/>
            <a:ext cx="9144005" cy="1294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/>
          <p:nvPr/>
        </p:nvSpPr>
        <p:spPr>
          <a:xfrm>
            <a:off x="713173" y="1790400"/>
            <a:ext cx="1765800" cy="156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7"/>
          <p:cNvSpPr/>
          <p:nvPr/>
        </p:nvSpPr>
        <p:spPr>
          <a:xfrm>
            <a:off x="6664974" y="1790400"/>
            <a:ext cx="1765800" cy="156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7"/>
          <p:cNvSpPr/>
          <p:nvPr/>
        </p:nvSpPr>
        <p:spPr>
          <a:xfrm>
            <a:off x="2697107" y="1790400"/>
            <a:ext cx="1765800" cy="156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7"/>
          <p:cNvSpPr/>
          <p:nvPr/>
        </p:nvSpPr>
        <p:spPr>
          <a:xfrm>
            <a:off x="4681040" y="1790400"/>
            <a:ext cx="1765800" cy="15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188725" y="663300"/>
            <a:ext cx="8766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title" idx="2"/>
          </p:nvPr>
        </p:nvSpPr>
        <p:spPr>
          <a:xfrm>
            <a:off x="713223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1"/>
          </p:nvPr>
        </p:nvSpPr>
        <p:spPr>
          <a:xfrm>
            <a:off x="713348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title" idx="3"/>
          </p:nvPr>
        </p:nvSpPr>
        <p:spPr>
          <a:xfrm>
            <a:off x="2697627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4"/>
          </p:nvPr>
        </p:nvSpPr>
        <p:spPr>
          <a:xfrm>
            <a:off x="2697623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 idx="5"/>
          </p:nvPr>
        </p:nvSpPr>
        <p:spPr>
          <a:xfrm>
            <a:off x="4681302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6"/>
          </p:nvPr>
        </p:nvSpPr>
        <p:spPr>
          <a:xfrm>
            <a:off x="4681298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 idx="7"/>
          </p:nvPr>
        </p:nvSpPr>
        <p:spPr>
          <a:xfrm>
            <a:off x="6664977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8"/>
          </p:nvPr>
        </p:nvSpPr>
        <p:spPr>
          <a:xfrm>
            <a:off x="6664974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6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/>
          <p:nvPr/>
        </p:nvSpPr>
        <p:spPr>
          <a:xfrm>
            <a:off x="3109300" y="0"/>
            <a:ext cx="6034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2"/>
          <p:cNvSpPr/>
          <p:nvPr/>
        </p:nvSpPr>
        <p:spPr>
          <a:xfrm>
            <a:off x="0" y="0"/>
            <a:ext cx="548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3135075" y="666950"/>
            <a:ext cx="5295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/>
          <p:nvPr/>
        </p:nvSpPr>
        <p:spPr>
          <a:xfrm>
            <a:off x="0" y="0"/>
            <a:ext cx="5176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41"/>
          <p:cNvSpPr txBox="1">
            <a:spLocks noGrp="1"/>
          </p:cNvSpPr>
          <p:nvPr>
            <p:ph type="title" hasCustomPrompt="1"/>
          </p:nvPr>
        </p:nvSpPr>
        <p:spPr>
          <a:xfrm>
            <a:off x="623400" y="836675"/>
            <a:ext cx="5409300" cy="9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222" name="Google Shape;222;p41"/>
          <p:cNvSpPr txBox="1">
            <a:spLocks noGrp="1"/>
          </p:cNvSpPr>
          <p:nvPr>
            <p:ph type="subTitle" idx="1"/>
          </p:nvPr>
        </p:nvSpPr>
        <p:spPr>
          <a:xfrm>
            <a:off x="623400" y="1570707"/>
            <a:ext cx="50985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3" name="Google Shape;223;p41"/>
          <p:cNvSpPr txBox="1">
            <a:spLocks noGrp="1"/>
          </p:cNvSpPr>
          <p:nvPr>
            <p:ph type="title" idx="2" hasCustomPrompt="1"/>
          </p:nvPr>
        </p:nvSpPr>
        <p:spPr>
          <a:xfrm>
            <a:off x="623400" y="1984225"/>
            <a:ext cx="4094400" cy="9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224" name="Google Shape;224;p41"/>
          <p:cNvSpPr txBox="1">
            <a:spLocks noGrp="1"/>
          </p:cNvSpPr>
          <p:nvPr>
            <p:ph type="subTitle" idx="3"/>
          </p:nvPr>
        </p:nvSpPr>
        <p:spPr>
          <a:xfrm>
            <a:off x="623400" y="2718257"/>
            <a:ext cx="50985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5" name="Google Shape;225;p41"/>
          <p:cNvSpPr txBox="1">
            <a:spLocks noGrp="1"/>
          </p:cNvSpPr>
          <p:nvPr>
            <p:ph type="title" idx="4" hasCustomPrompt="1"/>
          </p:nvPr>
        </p:nvSpPr>
        <p:spPr>
          <a:xfrm>
            <a:off x="623400" y="3169875"/>
            <a:ext cx="4094400" cy="9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226" name="Google Shape;226;p41"/>
          <p:cNvSpPr txBox="1">
            <a:spLocks noGrp="1"/>
          </p:cNvSpPr>
          <p:nvPr>
            <p:ph type="subTitle" idx="5"/>
          </p:nvPr>
        </p:nvSpPr>
        <p:spPr>
          <a:xfrm>
            <a:off x="623400" y="3903907"/>
            <a:ext cx="50985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/>
          <p:nvPr/>
        </p:nvSpPr>
        <p:spPr>
          <a:xfrm>
            <a:off x="100" y="466800"/>
            <a:ext cx="9144000" cy="467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2"/>
          <p:cNvSpPr/>
          <p:nvPr/>
        </p:nvSpPr>
        <p:spPr>
          <a:xfrm>
            <a:off x="5192912" y="1605204"/>
            <a:ext cx="265877" cy="393602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42"/>
          <p:cNvSpPr/>
          <p:nvPr/>
        </p:nvSpPr>
        <p:spPr>
          <a:xfrm>
            <a:off x="5192912" y="2412867"/>
            <a:ext cx="265877" cy="393602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42"/>
          <p:cNvSpPr/>
          <p:nvPr/>
        </p:nvSpPr>
        <p:spPr>
          <a:xfrm>
            <a:off x="5192912" y="3220554"/>
            <a:ext cx="265877" cy="393602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2"/>
          <p:cNvSpPr/>
          <p:nvPr/>
        </p:nvSpPr>
        <p:spPr>
          <a:xfrm>
            <a:off x="5192912" y="3999204"/>
            <a:ext cx="265877" cy="393602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42"/>
          <p:cNvSpPr txBox="1">
            <a:spLocks noGrp="1"/>
          </p:cNvSpPr>
          <p:nvPr>
            <p:ph type="title"/>
          </p:nvPr>
        </p:nvSpPr>
        <p:spPr>
          <a:xfrm>
            <a:off x="5651075" y="1308753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4" name="Google Shape;234;p42"/>
          <p:cNvSpPr txBox="1">
            <a:spLocks noGrp="1"/>
          </p:cNvSpPr>
          <p:nvPr>
            <p:ph type="subTitle" idx="1"/>
          </p:nvPr>
        </p:nvSpPr>
        <p:spPr>
          <a:xfrm>
            <a:off x="5651075" y="1713975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5" name="Google Shape;235;p42"/>
          <p:cNvSpPr txBox="1">
            <a:spLocks noGrp="1"/>
          </p:cNvSpPr>
          <p:nvPr>
            <p:ph type="title" idx="2"/>
          </p:nvPr>
        </p:nvSpPr>
        <p:spPr>
          <a:xfrm>
            <a:off x="5651075" y="2116428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subTitle" idx="3"/>
          </p:nvPr>
        </p:nvSpPr>
        <p:spPr>
          <a:xfrm>
            <a:off x="5651075" y="2521650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7" name="Google Shape;237;p42"/>
          <p:cNvSpPr txBox="1">
            <a:spLocks noGrp="1"/>
          </p:cNvSpPr>
          <p:nvPr>
            <p:ph type="title" idx="4"/>
          </p:nvPr>
        </p:nvSpPr>
        <p:spPr>
          <a:xfrm>
            <a:off x="5651075" y="2924103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subTitle" idx="5"/>
          </p:nvPr>
        </p:nvSpPr>
        <p:spPr>
          <a:xfrm>
            <a:off x="5651075" y="3329325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9" name="Google Shape;239;p42"/>
          <p:cNvSpPr txBox="1">
            <a:spLocks noGrp="1"/>
          </p:cNvSpPr>
          <p:nvPr>
            <p:ph type="title" idx="6"/>
          </p:nvPr>
        </p:nvSpPr>
        <p:spPr>
          <a:xfrm>
            <a:off x="5651075" y="3702753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0" name="Google Shape;240;p42"/>
          <p:cNvSpPr txBox="1">
            <a:spLocks noGrp="1"/>
          </p:cNvSpPr>
          <p:nvPr>
            <p:ph type="subTitle" idx="7"/>
          </p:nvPr>
        </p:nvSpPr>
        <p:spPr>
          <a:xfrm>
            <a:off x="5651075" y="4107975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1" name="Google Shape;241;p42"/>
          <p:cNvSpPr txBox="1">
            <a:spLocks noGrp="1"/>
          </p:cNvSpPr>
          <p:nvPr>
            <p:ph type="title" idx="8"/>
          </p:nvPr>
        </p:nvSpPr>
        <p:spPr>
          <a:xfrm>
            <a:off x="5192900" y="667225"/>
            <a:ext cx="3372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2">
    <p:bg>
      <p:bgPr>
        <a:solidFill>
          <a:schemeClr val="dk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/>
          <p:nvPr/>
        </p:nvSpPr>
        <p:spPr>
          <a:xfrm flipH="1">
            <a:off x="2352076" y="0"/>
            <a:ext cx="2458200" cy="5143500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000000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7" name="Google Shape;277;p47"/>
          <p:cNvPicPr preferRelativeResize="0"/>
          <p:nvPr/>
        </p:nvPicPr>
        <p:blipFill rotWithShape="1">
          <a:blip r:embed="rId2">
            <a:alphaModFix/>
          </a:blip>
          <a:srcRect l="36884" t="10051" b="33698"/>
          <a:stretch/>
        </p:blipFill>
        <p:spPr>
          <a:xfrm flipH="1">
            <a:off x="3372773" y="0"/>
            <a:ext cx="577122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7"/>
          <p:cNvSpPr txBox="1">
            <a:spLocks noGrp="1"/>
          </p:cNvSpPr>
          <p:nvPr>
            <p:ph type="title"/>
          </p:nvPr>
        </p:nvSpPr>
        <p:spPr>
          <a:xfrm flipH="1">
            <a:off x="724575" y="2729500"/>
            <a:ext cx="2821800" cy="10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9" name="Google Shape;279;p4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4575" y="1959600"/>
            <a:ext cx="2821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6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0" name="Google Shape;280;p47"/>
          <p:cNvSpPr txBox="1">
            <a:spLocks noGrp="1"/>
          </p:cNvSpPr>
          <p:nvPr>
            <p:ph type="subTitle" idx="1"/>
          </p:nvPr>
        </p:nvSpPr>
        <p:spPr>
          <a:xfrm flipH="1">
            <a:off x="724425" y="3891800"/>
            <a:ext cx="22863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_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/>
          <p:nvPr/>
        </p:nvSpPr>
        <p:spPr>
          <a:xfrm>
            <a:off x="0" y="0"/>
            <a:ext cx="5176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53"/>
          <p:cNvSpPr txBox="1">
            <a:spLocks noGrp="1"/>
          </p:cNvSpPr>
          <p:nvPr>
            <p:ph type="title"/>
          </p:nvPr>
        </p:nvSpPr>
        <p:spPr>
          <a:xfrm>
            <a:off x="938850" y="193800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25" name="Google Shape;325;p53"/>
          <p:cNvSpPr txBox="1">
            <a:spLocks noGrp="1"/>
          </p:cNvSpPr>
          <p:nvPr>
            <p:ph type="subTitle" idx="1"/>
          </p:nvPr>
        </p:nvSpPr>
        <p:spPr>
          <a:xfrm>
            <a:off x="1499850" y="2467075"/>
            <a:ext cx="3010500" cy="1086000"/>
          </a:xfrm>
          <a:prstGeom prst="rect">
            <a:avLst/>
          </a:prstGeom>
          <a:effectLst>
            <a:outerShdw blurRad="57150" dist="28575" dir="480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/>
          <p:nvPr/>
        </p:nvSpPr>
        <p:spPr>
          <a:xfrm>
            <a:off x="2456550" y="430325"/>
            <a:ext cx="4230900" cy="40506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55"/>
          <p:cNvSpPr txBox="1">
            <a:spLocks noGrp="1"/>
          </p:cNvSpPr>
          <p:nvPr>
            <p:ph type="title"/>
          </p:nvPr>
        </p:nvSpPr>
        <p:spPr>
          <a:xfrm>
            <a:off x="2358900" y="284875"/>
            <a:ext cx="44262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55"/>
          <p:cNvSpPr txBox="1">
            <a:spLocks noGrp="1"/>
          </p:cNvSpPr>
          <p:nvPr>
            <p:ph type="subTitle" idx="1"/>
          </p:nvPr>
        </p:nvSpPr>
        <p:spPr>
          <a:xfrm>
            <a:off x="2790900" y="1311175"/>
            <a:ext cx="35622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55"/>
          <p:cNvSpPr txBox="1"/>
          <p:nvPr/>
        </p:nvSpPr>
        <p:spPr>
          <a:xfrm>
            <a:off x="2675700" y="3058025"/>
            <a:ext cx="37926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CREDITS: This presentation template was created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, including icons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, and infographics &amp; images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5" name="Google Shape;335;p55"/>
          <p:cNvSpPr txBox="1">
            <a:spLocks noGrp="1"/>
          </p:cNvSpPr>
          <p:nvPr>
            <p:ph type="subTitle" idx="2"/>
          </p:nvPr>
        </p:nvSpPr>
        <p:spPr>
          <a:xfrm>
            <a:off x="2790900" y="1674500"/>
            <a:ext cx="35622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/>
          <p:nvPr/>
        </p:nvSpPr>
        <p:spPr>
          <a:xfrm>
            <a:off x="0" y="1768500"/>
            <a:ext cx="9144000" cy="337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title"/>
          </p:nvPr>
        </p:nvSpPr>
        <p:spPr>
          <a:xfrm>
            <a:off x="1132350" y="670700"/>
            <a:ext cx="6879300" cy="5781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2980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0" y="1768500"/>
            <a:ext cx="9144000" cy="337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892800" y="300865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875250" y="3507700"/>
            <a:ext cx="3221400" cy="10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0" y="0"/>
            <a:ext cx="5176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3"/>
          <p:cNvSpPr/>
          <p:nvPr/>
        </p:nvSpPr>
        <p:spPr>
          <a:xfrm>
            <a:off x="713225" y="1385200"/>
            <a:ext cx="821700" cy="696300"/>
          </a:xfrm>
          <a:prstGeom prst="snip2DiagRect">
            <a:avLst>
              <a:gd name="adj1" fmla="val 0"/>
              <a:gd name="adj2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1" name="Google Shape;51;p13"/>
          <p:cNvSpPr/>
          <p:nvPr/>
        </p:nvSpPr>
        <p:spPr>
          <a:xfrm>
            <a:off x="713225" y="2436613"/>
            <a:ext cx="821700" cy="696300"/>
          </a:xfrm>
          <a:prstGeom prst="snip2DiagRect">
            <a:avLst>
              <a:gd name="adj1" fmla="val 0"/>
              <a:gd name="adj2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713225" y="3501127"/>
            <a:ext cx="821700" cy="696300"/>
          </a:xfrm>
          <a:prstGeom prst="snip2DiagRect">
            <a:avLst>
              <a:gd name="adj1" fmla="val 0"/>
              <a:gd name="adj2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13225" y="667950"/>
            <a:ext cx="630720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 flipH="1">
            <a:off x="1727375" y="1407237"/>
            <a:ext cx="4032000" cy="3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 b="1"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1726000" y="1612350"/>
            <a:ext cx="28272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 hasCustomPrompt="1"/>
          </p:nvPr>
        </p:nvSpPr>
        <p:spPr>
          <a:xfrm>
            <a:off x="867825" y="1385200"/>
            <a:ext cx="508500" cy="7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4"/>
          </p:nvPr>
        </p:nvSpPr>
        <p:spPr>
          <a:xfrm flipH="1">
            <a:off x="1727375" y="2265700"/>
            <a:ext cx="40320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  <a:defRPr sz="1800" b="1"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1726000" y="2666847"/>
            <a:ext cx="28272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 hasCustomPrompt="1"/>
          </p:nvPr>
        </p:nvSpPr>
        <p:spPr>
          <a:xfrm>
            <a:off x="867825" y="3502825"/>
            <a:ext cx="508500" cy="7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7"/>
          </p:nvPr>
        </p:nvSpPr>
        <p:spPr>
          <a:xfrm flipH="1">
            <a:off x="1727375" y="3254900"/>
            <a:ext cx="40320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  <a:defRPr sz="1800" b="1"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1726000" y="3714550"/>
            <a:ext cx="28272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9" hasCustomPrompt="1"/>
          </p:nvPr>
        </p:nvSpPr>
        <p:spPr>
          <a:xfrm>
            <a:off x="867825" y="2437325"/>
            <a:ext cx="508500" cy="7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0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 flipH="1">
            <a:off x="3967500" y="0"/>
            <a:ext cx="5176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 flipH="1">
            <a:off x="4992115" y="1722250"/>
            <a:ext cx="2920500" cy="16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 flipH="1">
            <a:off x="5010775" y="3286600"/>
            <a:ext cx="2920500" cy="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7">
    <p:bg>
      <p:bgPr>
        <a:solidFill>
          <a:schemeClr val="dk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 rotWithShape="1">
          <a:blip r:embed="rId2">
            <a:alphaModFix/>
          </a:blip>
          <a:srcRect l="32276"/>
          <a:stretch/>
        </p:blipFill>
        <p:spPr>
          <a:xfrm>
            <a:off x="0" y="1"/>
            <a:ext cx="61916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69775" y="2323425"/>
            <a:ext cx="54882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3169775" y="3546325"/>
            <a:ext cx="5488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>
            <a:off x="3967500" y="0"/>
            <a:ext cx="5176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4585725" y="3059550"/>
            <a:ext cx="3690000" cy="7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"/>
          </p:nvPr>
        </p:nvSpPr>
        <p:spPr>
          <a:xfrm>
            <a:off x="5050475" y="3821800"/>
            <a:ext cx="3379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10_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/>
          <p:nvPr/>
        </p:nvSpPr>
        <p:spPr>
          <a:xfrm flipH="1">
            <a:off x="0" y="0"/>
            <a:ext cx="6034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9"/>
          <p:cNvSpPr/>
          <p:nvPr/>
        </p:nvSpPr>
        <p:spPr>
          <a:xfrm flipH="1">
            <a:off x="8595400" y="0"/>
            <a:ext cx="548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AutoNum type="alphaLcPeriod"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AutoNum type="romanLcPeriod"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AutoNum type="arabicPeriod"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AutoNum type="alphaLcPeriod"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AutoNum type="romanLcPeriod"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AutoNum type="arabicPeriod"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AutoNum type="alphaLcPeriod"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AutoNum type="romanLcPeriod"/>
              <a:defRPr sz="40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823650" y="2987389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0_1_1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/>
          <p:nvPr/>
        </p:nvSpPr>
        <p:spPr>
          <a:xfrm>
            <a:off x="10325" y="0"/>
            <a:ext cx="5176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823650" y="1106850"/>
            <a:ext cx="3796200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823650" y="1995753"/>
            <a:ext cx="3796200" cy="20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3_1_1">
    <p:bg>
      <p:bgPr>
        <a:solidFill>
          <a:schemeClr val="dk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6"/>
          <p:cNvPicPr preferRelativeResize="0"/>
          <p:nvPr/>
        </p:nvPicPr>
        <p:blipFill rotWithShape="1">
          <a:blip r:embed="rId2">
            <a:alphaModFix/>
          </a:blip>
          <a:srcRect l="22446" r="45368"/>
          <a:stretch/>
        </p:blipFill>
        <p:spPr>
          <a:xfrm>
            <a:off x="890226" y="0"/>
            <a:ext cx="2942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6"/>
          <p:cNvSpPr/>
          <p:nvPr/>
        </p:nvSpPr>
        <p:spPr>
          <a:xfrm>
            <a:off x="713225" y="1819200"/>
            <a:ext cx="3453600" cy="150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5341375" y="2204280"/>
            <a:ext cx="3089400" cy="41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1"/>
          </p:nvPr>
        </p:nvSpPr>
        <p:spPr>
          <a:xfrm>
            <a:off x="5341375" y="2519375"/>
            <a:ext cx="3089400" cy="56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title" idx="2"/>
          </p:nvPr>
        </p:nvSpPr>
        <p:spPr>
          <a:xfrm>
            <a:off x="5341375" y="3524509"/>
            <a:ext cx="3089400" cy="41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ubTitle" idx="3"/>
          </p:nvPr>
        </p:nvSpPr>
        <p:spPr>
          <a:xfrm>
            <a:off x="5341375" y="3839627"/>
            <a:ext cx="3089400" cy="56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 idx="4"/>
          </p:nvPr>
        </p:nvSpPr>
        <p:spPr>
          <a:xfrm>
            <a:off x="713225" y="2330550"/>
            <a:ext cx="3453600" cy="482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title" idx="5"/>
          </p:nvPr>
        </p:nvSpPr>
        <p:spPr>
          <a:xfrm>
            <a:off x="5341375" y="738073"/>
            <a:ext cx="3089400" cy="41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subTitle" idx="6"/>
          </p:nvPr>
        </p:nvSpPr>
        <p:spPr>
          <a:xfrm>
            <a:off x="5341375" y="1053148"/>
            <a:ext cx="3089400" cy="56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6100" y="539500"/>
            <a:ext cx="75348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6100" y="1237555"/>
            <a:ext cx="75348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●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○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■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●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○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■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●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○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■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9" r:id="rId3"/>
    <p:sldLayoutId id="2147483661" r:id="rId4"/>
    <p:sldLayoutId id="2147483663" r:id="rId5"/>
    <p:sldLayoutId id="2147483664" r:id="rId6"/>
    <p:sldLayoutId id="2147483665" r:id="rId7"/>
    <p:sldLayoutId id="2147483666" r:id="rId8"/>
    <p:sldLayoutId id="2147483672" r:id="rId9"/>
    <p:sldLayoutId id="2147483673" r:id="rId10"/>
    <p:sldLayoutId id="2147483678" r:id="rId11"/>
    <p:sldLayoutId id="2147483687" r:id="rId12"/>
    <p:sldLayoutId id="2147483688" r:id="rId13"/>
    <p:sldLayoutId id="2147483693" r:id="rId14"/>
    <p:sldLayoutId id="2147483699" r:id="rId15"/>
    <p:sldLayoutId id="2147483701" r:id="rId16"/>
    <p:sldLayoutId id="214748370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8"/>
          <p:cNvSpPr txBox="1">
            <a:spLocks noGrp="1"/>
          </p:cNvSpPr>
          <p:nvPr>
            <p:ph type="ctrTitle"/>
          </p:nvPr>
        </p:nvSpPr>
        <p:spPr>
          <a:xfrm>
            <a:off x="3074225" y="1856275"/>
            <a:ext cx="29955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Apple</a:t>
            </a:r>
            <a:br>
              <a:rPr lang="en" dirty="0" smtClean="0"/>
            </a:br>
            <a:r>
              <a:rPr lang="en" dirty="0" smtClean="0"/>
              <a:t>iPhone14 Pro</a:t>
            </a:r>
            <a:endParaRPr sz="3200" b="1" i="1" dirty="0"/>
          </a:p>
        </p:txBody>
      </p:sp>
      <p:sp>
        <p:nvSpPr>
          <p:cNvPr id="345" name="Google Shape;345;p58"/>
          <p:cNvSpPr txBox="1">
            <a:spLocks noGrp="1"/>
          </p:cNvSpPr>
          <p:nvPr>
            <p:ph type="subTitle" idx="1"/>
          </p:nvPr>
        </p:nvSpPr>
        <p:spPr>
          <a:xfrm>
            <a:off x="3243900" y="1495550"/>
            <a:ext cx="2656200" cy="6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Web Project Jung Chan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6"/>
          <p:cNvSpPr/>
          <p:nvPr/>
        </p:nvSpPr>
        <p:spPr>
          <a:xfrm>
            <a:off x="3366576" y="2255107"/>
            <a:ext cx="427896" cy="399989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76"/>
          <p:cNvSpPr/>
          <p:nvPr/>
        </p:nvSpPr>
        <p:spPr>
          <a:xfrm>
            <a:off x="5352497" y="2240727"/>
            <a:ext cx="423428" cy="428747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76"/>
          <p:cNvSpPr/>
          <p:nvPr/>
        </p:nvSpPr>
        <p:spPr>
          <a:xfrm>
            <a:off x="1428928" y="2242465"/>
            <a:ext cx="428995" cy="425272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76"/>
          <p:cNvSpPr txBox="1">
            <a:spLocks noGrp="1"/>
          </p:cNvSpPr>
          <p:nvPr>
            <p:ph type="title"/>
          </p:nvPr>
        </p:nvSpPr>
        <p:spPr>
          <a:xfrm>
            <a:off x="188725" y="663300"/>
            <a:ext cx="8766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ea typeface="Roboto Mono Light"/>
                <a:cs typeface="Roboto Mono Light"/>
              </a:rPr>
              <a:t>Mark Up &amp; Language</a:t>
            </a:r>
            <a:endParaRPr sz="1400" b="0" dirty="0">
              <a:solidFill>
                <a:srgbClr val="D9D9D9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13" name="Google Shape;513;p76"/>
          <p:cNvSpPr txBox="1">
            <a:spLocks noGrp="1"/>
          </p:cNvSpPr>
          <p:nvPr>
            <p:ph type="title" idx="2"/>
          </p:nvPr>
        </p:nvSpPr>
        <p:spPr>
          <a:xfrm>
            <a:off x="713223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514" name="Google Shape;514;p76"/>
          <p:cNvSpPr txBox="1">
            <a:spLocks noGrp="1"/>
          </p:cNvSpPr>
          <p:nvPr>
            <p:ph type="subTitle" idx="1"/>
          </p:nvPr>
        </p:nvSpPr>
        <p:spPr>
          <a:xfrm>
            <a:off x="713348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HTML</a:t>
            </a:r>
            <a:endParaRPr dirty="0"/>
          </a:p>
        </p:txBody>
      </p:sp>
      <p:sp>
        <p:nvSpPr>
          <p:cNvPr id="515" name="Google Shape;515;p76"/>
          <p:cNvSpPr txBox="1">
            <a:spLocks noGrp="1"/>
          </p:cNvSpPr>
          <p:nvPr>
            <p:ph type="title" idx="3"/>
          </p:nvPr>
        </p:nvSpPr>
        <p:spPr>
          <a:xfrm>
            <a:off x="2697627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516" name="Google Shape;516;p76"/>
          <p:cNvSpPr txBox="1">
            <a:spLocks noGrp="1"/>
          </p:cNvSpPr>
          <p:nvPr>
            <p:ph type="title" idx="5"/>
          </p:nvPr>
        </p:nvSpPr>
        <p:spPr>
          <a:xfrm>
            <a:off x="4681302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517" name="Google Shape;517;p76"/>
          <p:cNvSpPr txBox="1">
            <a:spLocks noGrp="1"/>
          </p:cNvSpPr>
          <p:nvPr>
            <p:ph type="subTitle" idx="6"/>
          </p:nvPr>
        </p:nvSpPr>
        <p:spPr>
          <a:xfrm>
            <a:off x="4681298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JavaScript</a:t>
            </a:r>
            <a:endParaRPr dirty="0"/>
          </a:p>
        </p:txBody>
      </p:sp>
      <p:sp>
        <p:nvSpPr>
          <p:cNvPr id="519" name="Google Shape;519;p76"/>
          <p:cNvSpPr txBox="1">
            <a:spLocks noGrp="1"/>
          </p:cNvSpPr>
          <p:nvPr>
            <p:ph type="subTitle" idx="4"/>
          </p:nvPr>
        </p:nvSpPr>
        <p:spPr>
          <a:xfrm>
            <a:off x="2697623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CSS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2" t="24881" r="32532" b="9305"/>
          <a:stretch/>
        </p:blipFill>
        <p:spPr>
          <a:xfrm>
            <a:off x="2963995" y="1928068"/>
            <a:ext cx="1233055" cy="136467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0" r="67023" b="9259"/>
          <a:stretch/>
        </p:blipFill>
        <p:spPr>
          <a:xfrm>
            <a:off x="1017144" y="1936946"/>
            <a:ext cx="1166897" cy="137852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52" t="23998" b="10856"/>
          <a:stretch/>
        </p:blipFill>
        <p:spPr>
          <a:xfrm>
            <a:off x="4960041" y="1941922"/>
            <a:ext cx="1169396" cy="13508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16" y="2013535"/>
            <a:ext cx="1279206" cy="1279206"/>
          </a:xfrm>
          <a:prstGeom prst="rect">
            <a:avLst/>
          </a:prstGeom>
        </p:spPr>
      </p:pic>
      <p:sp>
        <p:nvSpPr>
          <p:cNvPr id="27" name="Google Shape;517;p76"/>
          <p:cNvSpPr txBox="1">
            <a:spLocks noGrp="1"/>
          </p:cNvSpPr>
          <p:nvPr>
            <p:ph type="subTitle" idx="6"/>
          </p:nvPr>
        </p:nvSpPr>
        <p:spPr>
          <a:xfrm>
            <a:off x="6683562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jQuery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7"/>
          <p:cNvSpPr/>
          <p:nvPr/>
        </p:nvSpPr>
        <p:spPr>
          <a:xfrm>
            <a:off x="823650" y="1452013"/>
            <a:ext cx="817500" cy="8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smtClean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Main</a:t>
            </a:r>
            <a:endParaRPr sz="15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1" name="Google Shape;421;p67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1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422" name="Google Shape;422;p67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MAIN 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177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00"/>
          <p:cNvSpPr txBox="1">
            <a:spLocks noGrp="1"/>
          </p:cNvSpPr>
          <p:nvPr>
            <p:ph type="title"/>
          </p:nvPr>
        </p:nvSpPr>
        <p:spPr>
          <a:xfrm>
            <a:off x="3453730" y="585664"/>
            <a:ext cx="5094525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Main Page</a:t>
            </a:r>
            <a:endParaRPr dirty="0"/>
          </a:p>
        </p:txBody>
      </p:sp>
      <p:sp>
        <p:nvSpPr>
          <p:cNvPr id="1273" name="Google Shape;1273;p100"/>
          <p:cNvSpPr txBox="1">
            <a:spLocks noGrp="1"/>
          </p:cNvSpPr>
          <p:nvPr>
            <p:ph type="body" idx="4294967295"/>
          </p:nvPr>
        </p:nvSpPr>
        <p:spPr>
          <a:xfrm>
            <a:off x="6262925" y="1855077"/>
            <a:ext cx="21666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박스를 고정시켜 배경화면이 이동하는 효과를 줌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4" name="Google Shape;1274;p100"/>
          <p:cNvSpPr txBox="1">
            <a:spLocks noGrp="1"/>
          </p:cNvSpPr>
          <p:nvPr>
            <p:ph type="body" idx="4294967295"/>
          </p:nvPr>
        </p:nvSpPr>
        <p:spPr>
          <a:xfrm>
            <a:off x="3594450" y="1855072"/>
            <a:ext cx="21666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비디오 태그를 사용하여 생동감을 줌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5" name="Google Shape;1275;p100"/>
          <p:cNvSpPr txBox="1">
            <a:spLocks noGrp="1"/>
          </p:cNvSpPr>
          <p:nvPr>
            <p:ph type="body" idx="4294967295"/>
          </p:nvPr>
        </p:nvSpPr>
        <p:spPr>
          <a:xfrm>
            <a:off x="3594450" y="3396297"/>
            <a:ext cx="2166600" cy="703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버튼을 누르면 슬라이드가 이동됨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6" name="Google Shape;1276;p100"/>
          <p:cNvSpPr txBox="1">
            <a:spLocks noGrp="1"/>
          </p:cNvSpPr>
          <p:nvPr>
            <p:ph type="body" idx="4294967295"/>
          </p:nvPr>
        </p:nvSpPr>
        <p:spPr>
          <a:xfrm>
            <a:off x="6262925" y="3396297"/>
            <a:ext cx="228533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터치이벤트를 이용하여 모바일화면에서 드래그하여 슬라이드 됨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7" name="Google Shape;1277;p100"/>
          <p:cNvSpPr txBox="1">
            <a:spLocks noGrp="1"/>
          </p:cNvSpPr>
          <p:nvPr>
            <p:ph type="body" idx="4294967295"/>
          </p:nvPr>
        </p:nvSpPr>
        <p:spPr>
          <a:xfrm>
            <a:off x="6262925" y="1506122"/>
            <a:ext cx="21666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 panose="020B0600000101010101" charset="0"/>
              </a:rPr>
              <a:t>Sticky</a:t>
            </a:r>
            <a:endParaRPr sz="1800" b="1" dirty="0">
              <a:solidFill>
                <a:srgbClr val="D9D9D9"/>
              </a:solidFill>
              <a:latin typeface="Ubuntu" panose="020B0600000101010101" charset="0"/>
            </a:endParaRPr>
          </a:p>
        </p:txBody>
      </p:sp>
      <p:sp>
        <p:nvSpPr>
          <p:cNvPr id="1278" name="Google Shape;1278;p100"/>
          <p:cNvSpPr txBox="1">
            <a:spLocks noGrp="1"/>
          </p:cNvSpPr>
          <p:nvPr>
            <p:ph type="body" idx="4294967295"/>
          </p:nvPr>
        </p:nvSpPr>
        <p:spPr>
          <a:xfrm>
            <a:off x="3594450" y="1506119"/>
            <a:ext cx="21666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D9D9D9"/>
                </a:solidFill>
                <a:latin typeface="Ubuntu"/>
                <a:ea typeface="Ubuntu"/>
                <a:cs typeface="Ubuntu"/>
                <a:sym typeface="Ubuntu"/>
              </a:rPr>
              <a:t>video</a:t>
            </a:r>
            <a:endParaRPr sz="1200" dirty="0">
              <a:solidFill>
                <a:srgbClr val="D9D9D9"/>
              </a:solidFill>
            </a:endParaRPr>
          </a:p>
        </p:txBody>
      </p:sp>
      <p:sp>
        <p:nvSpPr>
          <p:cNvPr id="1279" name="Google Shape;1279;p100"/>
          <p:cNvSpPr txBox="1">
            <a:spLocks noGrp="1"/>
          </p:cNvSpPr>
          <p:nvPr>
            <p:ph type="body" idx="4294967295"/>
          </p:nvPr>
        </p:nvSpPr>
        <p:spPr>
          <a:xfrm>
            <a:off x="3594450" y="3047345"/>
            <a:ext cx="2166600" cy="373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 panose="020B0600000101010101" charset="0"/>
              </a:rPr>
              <a:t>Go Slide</a:t>
            </a:r>
            <a:endParaRPr sz="1800" b="1" dirty="0">
              <a:solidFill>
                <a:srgbClr val="D9D9D9"/>
              </a:solidFill>
              <a:latin typeface="Ubuntu" panose="020B0600000101010101" charset="0"/>
            </a:endParaRPr>
          </a:p>
        </p:txBody>
      </p:sp>
      <p:sp>
        <p:nvSpPr>
          <p:cNvPr id="1280" name="Google Shape;1280;p100"/>
          <p:cNvSpPr txBox="1">
            <a:spLocks noGrp="1"/>
          </p:cNvSpPr>
          <p:nvPr>
            <p:ph type="body" idx="4294967295"/>
          </p:nvPr>
        </p:nvSpPr>
        <p:spPr>
          <a:xfrm>
            <a:off x="6262925" y="3047345"/>
            <a:ext cx="21666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/>
                <a:sym typeface="Ubuntu"/>
              </a:rPr>
              <a:t>Mobile Drag</a:t>
            </a:r>
            <a:endParaRPr sz="1200" dirty="0">
              <a:solidFill>
                <a:srgbClr val="D9D9D9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28" y="0"/>
            <a:ext cx="1816076" cy="17472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871" y="1747203"/>
            <a:ext cx="1681042" cy="16249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28" y="3372155"/>
            <a:ext cx="1845634" cy="17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4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00"/>
          <p:cNvSpPr txBox="1">
            <a:spLocks noGrp="1"/>
          </p:cNvSpPr>
          <p:nvPr>
            <p:ph type="title"/>
          </p:nvPr>
        </p:nvSpPr>
        <p:spPr>
          <a:xfrm>
            <a:off x="3453730" y="585664"/>
            <a:ext cx="5094525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Main Page</a:t>
            </a:r>
            <a:endParaRPr dirty="0"/>
          </a:p>
        </p:txBody>
      </p:sp>
      <p:sp>
        <p:nvSpPr>
          <p:cNvPr id="1273" name="Google Shape;1273;p100"/>
          <p:cNvSpPr txBox="1">
            <a:spLocks noGrp="1"/>
          </p:cNvSpPr>
          <p:nvPr>
            <p:ph type="body" idx="4294967295"/>
          </p:nvPr>
        </p:nvSpPr>
        <p:spPr>
          <a:xfrm>
            <a:off x="6262925" y="1855077"/>
            <a:ext cx="21666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스크롤 이벤트 시 설명들에 대한 속성 변화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4" name="Google Shape;1274;p100"/>
          <p:cNvSpPr txBox="1">
            <a:spLocks noGrp="1"/>
          </p:cNvSpPr>
          <p:nvPr>
            <p:ph type="body" idx="4294967295"/>
          </p:nvPr>
        </p:nvSpPr>
        <p:spPr>
          <a:xfrm>
            <a:off x="3594450" y="1855072"/>
            <a:ext cx="21666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색상 버튼을 클릭 시 해당 색상 연출됨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5" name="Google Shape;1275;p100"/>
          <p:cNvSpPr txBox="1">
            <a:spLocks noGrp="1"/>
          </p:cNvSpPr>
          <p:nvPr>
            <p:ph type="body" idx="4294967295"/>
          </p:nvPr>
        </p:nvSpPr>
        <p:spPr>
          <a:xfrm>
            <a:off x="3594450" y="3396297"/>
            <a:ext cx="2166600" cy="703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스크롤 이벤트 시</a:t>
            </a:r>
            <a:endParaRPr lang="en-US" altLang="ko-KR" dirty="0" smtClean="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사진 등장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6" name="Google Shape;1276;p100"/>
          <p:cNvSpPr txBox="1">
            <a:spLocks noGrp="1"/>
          </p:cNvSpPr>
          <p:nvPr>
            <p:ph type="body" idx="4294967295"/>
          </p:nvPr>
        </p:nvSpPr>
        <p:spPr>
          <a:xfrm>
            <a:off x="6262925" y="3396297"/>
            <a:ext cx="228533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D9D9D9"/>
                </a:solidFill>
              </a:rPr>
              <a:t>iPhone </a:t>
            </a:r>
            <a:r>
              <a:rPr lang="ko-KR" altLang="en-US" dirty="0" smtClean="0">
                <a:solidFill>
                  <a:srgbClr val="D9D9D9"/>
                </a:solidFill>
              </a:rPr>
              <a:t>종류와 </a:t>
            </a:r>
            <a:endParaRPr lang="en-US" altLang="ko-KR" dirty="0" smtClean="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핵심기능 요약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7" name="Google Shape;1277;p100"/>
          <p:cNvSpPr txBox="1">
            <a:spLocks noGrp="1"/>
          </p:cNvSpPr>
          <p:nvPr>
            <p:ph type="body" idx="4294967295"/>
          </p:nvPr>
        </p:nvSpPr>
        <p:spPr>
          <a:xfrm>
            <a:off x="6262925" y="1506122"/>
            <a:ext cx="21666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 panose="020B0600000101010101" charset="0"/>
              </a:rPr>
              <a:t>Font Effect</a:t>
            </a:r>
            <a:endParaRPr sz="1800" b="1" dirty="0">
              <a:solidFill>
                <a:srgbClr val="D9D9D9"/>
              </a:solidFill>
              <a:latin typeface="Ubuntu" panose="020B0600000101010101" charset="0"/>
            </a:endParaRPr>
          </a:p>
        </p:txBody>
      </p:sp>
      <p:sp>
        <p:nvSpPr>
          <p:cNvPr id="1278" name="Google Shape;1278;p100"/>
          <p:cNvSpPr txBox="1">
            <a:spLocks noGrp="1"/>
          </p:cNvSpPr>
          <p:nvPr>
            <p:ph type="body" idx="4294967295"/>
          </p:nvPr>
        </p:nvSpPr>
        <p:spPr>
          <a:xfrm>
            <a:off x="3594450" y="1506119"/>
            <a:ext cx="21666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 panose="020B0600000101010101" charset="0"/>
              </a:rPr>
              <a:t>Button</a:t>
            </a:r>
            <a:endParaRPr sz="1800" b="1" dirty="0">
              <a:solidFill>
                <a:srgbClr val="D9D9D9"/>
              </a:solidFill>
              <a:latin typeface="Ubuntu" panose="020B0600000101010101" charset="0"/>
            </a:endParaRPr>
          </a:p>
        </p:txBody>
      </p:sp>
      <p:sp>
        <p:nvSpPr>
          <p:cNvPr id="1279" name="Google Shape;1279;p100"/>
          <p:cNvSpPr txBox="1">
            <a:spLocks noGrp="1"/>
          </p:cNvSpPr>
          <p:nvPr>
            <p:ph type="body" idx="4294967295"/>
          </p:nvPr>
        </p:nvSpPr>
        <p:spPr>
          <a:xfrm>
            <a:off x="3594450" y="3047345"/>
            <a:ext cx="2166600" cy="373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 panose="020B0600000101010101" charset="0"/>
              </a:rPr>
              <a:t>Image Effect</a:t>
            </a:r>
            <a:endParaRPr sz="1800" b="1" dirty="0">
              <a:solidFill>
                <a:srgbClr val="D9D9D9"/>
              </a:solidFill>
              <a:latin typeface="Ubuntu" panose="020B0600000101010101" charset="0"/>
            </a:endParaRPr>
          </a:p>
        </p:txBody>
      </p:sp>
      <p:sp>
        <p:nvSpPr>
          <p:cNvPr id="1280" name="Google Shape;1280;p100"/>
          <p:cNvSpPr txBox="1">
            <a:spLocks noGrp="1"/>
          </p:cNvSpPr>
          <p:nvPr>
            <p:ph type="body" idx="4294967295"/>
          </p:nvPr>
        </p:nvSpPr>
        <p:spPr>
          <a:xfrm>
            <a:off x="6262925" y="3047345"/>
            <a:ext cx="21666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/>
                <a:sym typeface="Ubuntu"/>
              </a:rPr>
              <a:t>Footer</a:t>
            </a:r>
            <a:endParaRPr sz="1200" dirty="0">
              <a:solidFill>
                <a:srgbClr val="D9D9D9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573" y="-3972"/>
            <a:ext cx="1928276" cy="18384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7" y="1834483"/>
            <a:ext cx="1735178" cy="16844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04" y="3518935"/>
            <a:ext cx="1676645" cy="162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7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7"/>
          <p:cNvSpPr/>
          <p:nvPr/>
        </p:nvSpPr>
        <p:spPr>
          <a:xfrm>
            <a:off x="823650" y="1452013"/>
            <a:ext cx="817500" cy="8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sub</a:t>
            </a:r>
            <a:endParaRPr sz="20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1" name="Google Shape;421;p67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1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422" name="Google Shape;422;p67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SUB 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093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98"/>
          <p:cNvSpPr txBox="1">
            <a:spLocks noGrp="1"/>
          </p:cNvSpPr>
          <p:nvPr>
            <p:ph type="title"/>
          </p:nvPr>
        </p:nvSpPr>
        <p:spPr>
          <a:xfrm>
            <a:off x="623400" y="1191491"/>
            <a:ext cx="5409300" cy="6096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Click &amp; Scroll</a:t>
            </a:r>
            <a:endParaRPr sz="2800" dirty="0"/>
          </a:p>
        </p:txBody>
      </p:sp>
      <p:sp>
        <p:nvSpPr>
          <p:cNvPr id="1253" name="Google Shape;1253;p98"/>
          <p:cNvSpPr txBox="1">
            <a:spLocks noGrp="1"/>
          </p:cNvSpPr>
          <p:nvPr>
            <p:ph type="subTitle" idx="1"/>
          </p:nvPr>
        </p:nvSpPr>
        <p:spPr>
          <a:xfrm>
            <a:off x="623400" y="1570707"/>
            <a:ext cx="50985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옵션 선택 후 자동으로 다음옵션으로 스크롤 됨</a:t>
            </a:r>
            <a:endParaRPr dirty="0"/>
          </a:p>
        </p:txBody>
      </p:sp>
      <p:sp>
        <p:nvSpPr>
          <p:cNvPr id="8" name="Google Shape;1252;p98"/>
          <p:cNvSpPr txBox="1">
            <a:spLocks/>
          </p:cNvSpPr>
          <p:nvPr/>
        </p:nvSpPr>
        <p:spPr>
          <a:xfrm>
            <a:off x="980491" y="332772"/>
            <a:ext cx="3297109" cy="64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Ubuntu"/>
              <a:buNone/>
              <a:defRPr sz="4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rPr lang="en" sz="4000" dirty="0" smtClean="0"/>
              <a:t>Buy iPhone</a:t>
            </a:r>
            <a:endParaRPr lang="en" sz="4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08" y="-12143"/>
            <a:ext cx="3013592" cy="5143500"/>
          </a:xfrm>
          <a:prstGeom prst="rect">
            <a:avLst/>
          </a:prstGeom>
        </p:spPr>
      </p:pic>
      <p:sp>
        <p:nvSpPr>
          <p:cNvPr id="14" name="Google Shape;1252;p98"/>
          <p:cNvSpPr txBox="1">
            <a:spLocks noGrp="1"/>
          </p:cNvSpPr>
          <p:nvPr>
            <p:ph type="title"/>
          </p:nvPr>
        </p:nvSpPr>
        <p:spPr>
          <a:xfrm>
            <a:off x="623400" y="2180391"/>
            <a:ext cx="5409300" cy="6096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Stop Touch</a:t>
            </a:r>
            <a:endParaRPr sz="2800" dirty="0"/>
          </a:p>
        </p:txBody>
      </p:sp>
      <p:sp>
        <p:nvSpPr>
          <p:cNvPr id="15" name="Google Shape;1253;p98"/>
          <p:cNvSpPr txBox="1">
            <a:spLocks noGrp="1"/>
          </p:cNvSpPr>
          <p:nvPr>
            <p:ph type="subTitle" idx="1"/>
          </p:nvPr>
        </p:nvSpPr>
        <p:spPr>
          <a:xfrm>
            <a:off x="623400" y="2559607"/>
            <a:ext cx="50985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이전 옵션이 선택 되지않으면 다음 옵션을 못함</a:t>
            </a:r>
            <a:endParaRPr dirty="0"/>
          </a:p>
        </p:txBody>
      </p:sp>
      <p:sp>
        <p:nvSpPr>
          <p:cNvPr id="16" name="Google Shape;1252;p98"/>
          <p:cNvSpPr txBox="1">
            <a:spLocks noGrp="1"/>
          </p:cNvSpPr>
          <p:nvPr>
            <p:ph type="title"/>
          </p:nvPr>
        </p:nvSpPr>
        <p:spPr>
          <a:xfrm>
            <a:off x="623401" y="4020363"/>
            <a:ext cx="4447364" cy="6096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Payment</a:t>
            </a:r>
            <a:endParaRPr sz="2800" dirty="0"/>
          </a:p>
        </p:txBody>
      </p:sp>
      <p:sp>
        <p:nvSpPr>
          <p:cNvPr id="17" name="Google Shape;1253;p98"/>
          <p:cNvSpPr txBox="1">
            <a:spLocks noGrp="1"/>
          </p:cNvSpPr>
          <p:nvPr>
            <p:ph type="subTitle" idx="1"/>
          </p:nvPr>
        </p:nvSpPr>
        <p:spPr>
          <a:xfrm>
            <a:off x="623400" y="4399579"/>
            <a:ext cx="4378091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선택된 옵션에 해당 가격을 보여줌</a:t>
            </a:r>
            <a:endParaRPr dirty="0"/>
          </a:p>
        </p:txBody>
      </p:sp>
      <p:sp>
        <p:nvSpPr>
          <p:cNvPr id="20" name="Google Shape;1252;p98"/>
          <p:cNvSpPr txBox="1">
            <a:spLocks noGrp="1"/>
          </p:cNvSpPr>
          <p:nvPr>
            <p:ph type="title"/>
          </p:nvPr>
        </p:nvSpPr>
        <p:spPr>
          <a:xfrm>
            <a:off x="623400" y="3132593"/>
            <a:ext cx="5409300" cy="6096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Change Color</a:t>
            </a:r>
            <a:endParaRPr sz="2800" dirty="0"/>
          </a:p>
        </p:txBody>
      </p:sp>
      <p:sp>
        <p:nvSpPr>
          <p:cNvPr id="21" name="Google Shape;1253;p98"/>
          <p:cNvSpPr txBox="1">
            <a:spLocks noGrp="1"/>
          </p:cNvSpPr>
          <p:nvPr>
            <p:ph type="subTitle" idx="1"/>
          </p:nvPr>
        </p:nvSpPr>
        <p:spPr>
          <a:xfrm>
            <a:off x="623400" y="3511809"/>
            <a:ext cx="50985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색상을 클릭하면 해당 색상에 이미지들을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915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Google Shape;1659;p11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03" y="1807954"/>
            <a:ext cx="1883355" cy="18341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0" name="Google Shape;1660;p111"/>
          <p:cNvGrpSpPr/>
          <p:nvPr/>
        </p:nvGrpSpPr>
        <p:grpSpPr>
          <a:xfrm>
            <a:off x="595982" y="1514035"/>
            <a:ext cx="3961860" cy="3013049"/>
            <a:chOff x="3422350" y="731675"/>
            <a:chExt cx="4831537" cy="3674898"/>
          </a:xfrm>
        </p:grpSpPr>
        <p:sp>
          <p:nvSpPr>
            <p:cNvPr id="1661" name="Google Shape;1661;p111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11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663" name="Google Shape;1663;p111"/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664" name="Google Shape;1664;p111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11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11"/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11"/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11"/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11"/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11"/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11"/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11"/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11"/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11"/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11"/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11"/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11"/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11"/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11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11"/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11"/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11"/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11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4" name="Google Shape;1684;p111"/>
          <p:cNvSpPr txBox="1">
            <a:spLocks noGrp="1"/>
          </p:cNvSpPr>
          <p:nvPr>
            <p:ph type="title"/>
          </p:nvPr>
        </p:nvSpPr>
        <p:spPr>
          <a:xfrm>
            <a:off x="5651075" y="1308753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Scroll &amp; Move</a:t>
            </a:r>
            <a:endParaRPr dirty="0"/>
          </a:p>
        </p:txBody>
      </p:sp>
      <p:sp>
        <p:nvSpPr>
          <p:cNvPr id="1685" name="Google Shape;1685;p111"/>
          <p:cNvSpPr txBox="1">
            <a:spLocks noGrp="1"/>
          </p:cNvSpPr>
          <p:nvPr>
            <p:ph type="subTitle" idx="1"/>
          </p:nvPr>
        </p:nvSpPr>
        <p:spPr>
          <a:xfrm>
            <a:off x="5651075" y="1713975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스크롤 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페이지 기기들이 움직임</a:t>
            </a:r>
            <a:endParaRPr dirty="0"/>
          </a:p>
        </p:txBody>
      </p:sp>
      <p:sp>
        <p:nvSpPr>
          <p:cNvPr id="1686" name="Google Shape;1686;p111"/>
          <p:cNvSpPr txBox="1">
            <a:spLocks noGrp="1"/>
          </p:cNvSpPr>
          <p:nvPr>
            <p:ph type="subTitle" idx="3"/>
          </p:nvPr>
        </p:nvSpPr>
        <p:spPr>
          <a:xfrm>
            <a:off x="5651075" y="2521650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로드 시 아이콘의 크기가 변함</a:t>
            </a:r>
            <a:endParaRPr dirty="0"/>
          </a:p>
        </p:txBody>
      </p:sp>
      <p:sp>
        <p:nvSpPr>
          <p:cNvPr id="1687" name="Google Shape;1687;p111"/>
          <p:cNvSpPr txBox="1">
            <a:spLocks noGrp="1"/>
          </p:cNvSpPr>
          <p:nvPr>
            <p:ph type="title" idx="2"/>
          </p:nvPr>
        </p:nvSpPr>
        <p:spPr>
          <a:xfrm>
            <a:off x="5651075" y="2116428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Icon Resize</a:t>
            </a:r>
            <a:endParaRPr dirty="0"/>
          </a:p>
        </p:txBody>
      </p:sp>
      <p:sp>
        <p:nvSpPr>
          <p:cNvPr id="1688" name="Google Shape;1688;p111"/>
          <p:cNvSpPr txBox="1">
            <a:spLocks noGrp="1"/>
          </p:cNvSpPr>
          <p:nvPr>
            <p:ph type="title" idx="4"/>
          </p:nvPr>
        </p:nvSpPr>
        <p:spPr>
          <a:xfrm>
            <a:off x="5651075" y="2924103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Video Resize</a:t>
            </a:r>
            <a:endParaRPr dirty="0"/>
          </a:p>
        </p:txBody>
      </p:sp>
      <p:sp>
        <p:nvSpPr>
          <p:cNvPr id="1689" name="Google Shape;1689;p111"/>
          <p:cNvSpPr txBox="1">
            <a:spLocks noGrp="1"/>
          </p:cNvSpPr>
          <p:nvPr>
            <p:ph type="subTitle" idx="5"/>
          </p:nvPr>
        </p:nvSpPr>
        <p:spPr>
          <a:xfrm>
            <a:off x="5651075" y="3329325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스크롤 시 비디오의 크기가 줄어듦</a:t>
            </a:r>
            <a:endParaRPr dirty="0"/>
          </a:p>
        </p:txBody>
      </p:sp>
      <p:sp>
        <p:nvSpPr>
          <p:cNvPr id="1690" name="Google Shape;1690;p111"/>
          <p:cNvSpPr txBox="1">
            <a:spLocks noGrp="1"/>
          </p:cNvSpPr>
          <p:nvPr>
            <p:ph type="title" idx="6"/>
          </p:nvPr>
        </p:nvSpPr>
        <p:spPr>
          <a:xfrm>
            <a:off x="5651075" y="3702753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Font Disappear</a:t>
            </a:r>
            <a:endParaRPr dirty="0"/>
          </a:p>
        </p:txBody>
      </p:sp>
      <p:sp>
        <p:nvSpPr>
          <p:cNvPr id="1691" name="Google Shape;1691;p111"/>
          <p:cNvSpPr txBox="1">
            <a:spLocks noGrp="1"/>
          </p:cNvSpPr>
          <p:nvPr>
            <p:ph type="subTitle" idx="7"/>
          </p:nvPr>
        </p:nvSpPr>
        <p:spPr>
          <a:xfrm>
            <a:off x="5651075" y="4107975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아래로 스크롤 되면 비디오 박스 내 글씨가 사라짐</a:t>
            </a:r>
            <a:endParaRPr dirty="0"/>
          </a:p>
        </p:txBody>
      </p:sp>
      <p:sp>
        <p:nvSpPr>
          <p:cNvPr id="1692" name="Google Shape;1692;p111"/>
          <p:cNvSpPr txBox="1">
            <a:spLocks noGrp="1"/>
          </p:cNvSpPr>
          <p:nvPr>
            <p:ph type="title" idx="8"/>
          </p:nvPr>
        </p:nvSpPr>
        <p:spPr>
          <a:xfrm>
            <a:off x="5192900" y="667225"/>
            <a:ext cx="3372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MUSIC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266" y="1794000"/>
            <a:ext cx="1767623" cy="18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4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7"/>
          <p:cNvSpPr/>
          <p:nvPr/>
        </p:nvSpPr>
        <p:spPr>
          <a:xfrm>
            <a:off x="823650" y="1452013"/>
            <a:ext cx="817500" cy="8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MB</a:t>
            </a:r>
            <a:endParaRPr sz="20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1" name="Google Shape;421;p67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1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422" name="Google Shape;422;p67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MOBILE 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37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115"/>
          <p:cNvSpPr txBox="1">
            <a:spLocks noGrp="1"/>
          </p:cNvSpPr>
          <p:nvPr>
            <p:ph type="title"/>
          </p:nvPr>
        </p:nvSpPr>
        <p:spPr>
          <a:xfrm>
            <a:off x="5413868" y="1965709"/>
            <a:ext cx="3571500" cy="5781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Web</a:t>
            </a:r>
            <a:endParaRPr dirty="0"/>
          </a:p>
        </p:txBody>
      </p:sp>
      <p:sp>
        <p:nvSpPr>
          <p:cNvPr id="1759" name="Google Shape;1759;p115"/>
          <p:cNvSpPr txBox="1">
            <a:spLocks noGrp="1"/>
          </p:cNvSpPr>
          <p:nvPr>
            <p:ph type="subTitle" idx="1"/>
          </p:nvPr>
        </p:nvSpPr>
        <p:spPr>
          <a:xfrm>
            <a:off x="5974868" y="2494784"/>
            <a:ext cx="3010500" cy="10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/>
              <a:t>모바일에서 확인 시 모바일크기에 맞게 변경됩니다</a:t>
            </a:r>
            <a:endParaRPr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8" b="6532"/>
          <a:stretch/>
        </p:blipFill>
        <p:spPr>
          <a:xfrm>
            <a:off x="239331" y="911086"/>
            <a:ext cx="1954139" cy="34219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363" y="530362"/>
            <a:ext cx="2049370" cy="41520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3" b="6262"/>
          <a:stretch/>
        </p:blipFill>
        <p:spPr>
          <a:xfrm>
            <a:off x="2797965" y="939697"/>
            <a:ext cx="1852166" cy="33333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530362"/>
            <a:ext cx="2108593" cy="4152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92"/>
          <p:cNvSpPr txBox="1">
            <a:spLocks noGrp="1"/>
          </p:cNvSpPr>
          <p:nvPr>
            <p:ph type="title"/>
          </p:nvPr>
        </p:nvSpPr>
        <p:spPr>
          <a:xfrm>
            <a:off x="1132350" y="670700"/>
            <a:ext cx="68793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VISION</a:t>
            </a:r>
            <a:endParaRPr dirty="0"/>
          </a:p>
        </p:txBody>
      </p:sp>
      <p:grpSp>
        <p:nvGrpSpPr>
          <p:cNvPr id="1036" name="Google Shape;1036;p92"/>
          <p:cNvGrpSpPr/>
          <p:nvPr/>
        </p:nvGrpSpPr>
        <p:grpSpPr>
          <a:xfrm>
            <a:off x="2576006" y="2466179"/>
            <a:ext cx="2016796" cy="834714"/>
            <a:chOff x="4260510" y="2242993"/>
            <a:chExt cx="628501" cy="260125"/>
          </a:xfrm>
        </p:grpSpPr>
        <p:grpSp>
          <p:nvGrpSpPr>
            <p:cNvPr id="1037" name="Google Shape;1037;p92"/>
            <p:cNvGrpSpPr/>
            <p:nvPr/>
          </p:nvGrpSpPr>
          <p:grpSpPr>
            <a:xfrm>
              <a:off x="4260510" y="2286954"/>
              <a:ext cx="628501" cy="172421"/>
              <a:chOff x="4260510" y="2286954"/>
              <a:chExt cx="628501" cy="172421"/>
            </a:xfrm>
          </p:grpSpPr>
          <p:sp>
            <p:nvSpPr>
              <p:cNvPr id="1038" name="Google Shape;1038;p92"/>
              <p:cNvSpPr/>
              <p:nvPr/>
            </p:nvSpPr>
            <p:spPr>
              <a:xfrm>
                <a:off x="4643001" y="2286954"/>
                <a:ext cx="246010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8976" h="6291" extrusionOk="0">
                    <a:moveTo>
                      <a:pt x="1" y="1"/>
                    </a:moveTo>
                    <a:cubicBezTo>
                      <a:pt x="1585" y="1791"/>
                      <a:pt x="1585" y="4500"/>
                      <a:pt x="1" y="6290"/>
                    </a:cubicBezTo>
                    <a:lnTo>
                      <a:pt x="7117" y="6290"/>
                    </a:lnTo>
                    <a:lnTo>
                      <a:pt x="8976" y="3306"/>
                    </a:lnTo>
                    <a:lnTo>
                      <a:pt x="71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92"/>
              <p:cNvSpPr/>
              <p:nvPr/>
            </p:nvSpPr>
            <p:spPr>
              <a:xfrm>
                <a:off x="4260510" y="2286954"/>
                <a:ext cx="187495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6291" extrusionOk="0">
                    <a:moveTo>
                      <a:pt x="0" y="1"/>
                    </a:moveTo>
                    <a:lnTo>
                      <a:pt x="1619" y="3214"/>
                    </a:lnTo>
                    <a:lnTo>
                      <a:pt x="0" y="6290"/>
                    </a:lnTo>
                    <a:lnTo>
                      <a:pt x="6841" y="6290"/>
                    </a:lnTo>
                    <a:cubicBezTo>
                      <a:pt x="5245" y="4500"/>
                      <a:pt x="5245" y="1791"/>
                      <a:pt x="68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92"/>
              <p:cNvSpPr/>
              <p:nvPr/>
            </p:nvSpPr>
            <p:spPr>
              <a:xfrm>
                <a:off x="4375550" y="2288375"/>
                <a:ext cx="350625" cy="170850"/>
              </a:xfrm>
              <a:custGeom>
                <a:avLst/>
                <a:gdLst/>
                <a:ahLst/>
                <a:cxnLst/>
                <a:rect l="l" t="t" r="r" b="b"/>
                <a:pathLst>
                  <a:path w="14025" h="6834" extrusionOk="0">
                    <a:moveTo>
                      <a:pt x="2857" y="0"/>
                    </a:moveTo>
                    <a:lnTo>
                      <a:pt x="0" y="2786"/>
                    </a:lnTo>
                    <a:lnTo>
                      <a:pt x="1476" y="5953"/>
                    </a:lnTo>
                    <a:lnTo>
                      <a:pt x="2857" y="6834"/>
                    </a:lnTo>
                    <a:lnTo>
                      <a:pt x="10739" y="6834"/>
                    </a:lnTo>
                    <a:lnTo>
                      <a:pt x="14025" y="3167"/>
                    </a:lnTo>
                    <a:lnTo>
                      <a:pt x="10930" y="0"/>
                    </a:lnTo>
                    <a:close/>
                  </a:path>
                </a:pathLst>
              </a:custGeom>
              <a:solidFill>
                <a:srgbClr val="9100A7"/>
              </a:solidFill>
              <a:ln>
                <a:noFill/>
              </a:ln>
            </p:spPr>
          </p:sp>
        </p:grpSp>
        <p:sp>
          <p:nvSpPr>
            <p:cNvPr id="1041" name="Google Shape;1041;p92"/>
            <p:cNvSpPr/>
            <p:nvPr/>
          </p:nvSpPr>
          <p:spPr>
            <a:xfrm>
              <a:off x="4415277" y="2242993"/>
              <a:ext cx="273691" cy="260125"/>
            </a:xfrm>
            <a:custGeom>
              <a:avLst/>
              <a:gdLst/>
              <a:ahLst/>
              <a:cxnLst/>
              <a:rect l="l" t="t" r="r" b="b"/>
              <a:pathLst>
                <a:path w="9986" h="9491" extrusionOk="0">
                  <a:moveTo>
                    <a:pt x="4752" y="732"/>
                  </a:moveTo>
                  <a:cubicBezTo>
                    <a:pt x="6370" y="732"/>
                    <a:pt x="7839" y="1708"/>
                    <a:pt x="8459" y="3211"/>
                  </a:cubicBezTo>
                  <a:cubicBezTo>
                    <a:pt x="9079" y="4715"/>
                    <a:pt x="8734" y="6436"/>
                    <a:pt x="7587" y="7584"/>
                  </a:cubicBezTo>
                  <a:cubicBezTo>
                    <a:pt x="6821" y="8358"/>
                    <a:pt x="5799" y="8768"/>
                    <a:pt x="4757" y="8768"/>
                  </a:cubicBezTo>
                  <a:cubicBezTo>
                    <a:pt x="4238" y="8768"/>
                    <a:pt x="3714" y="8666"/>
                    <a:pt x="3214" y="8456"/>
                  </a:cubicBezTo>
                  <a:cubicBezTo>
                    <a:pt x="1710" y="7837"/>
                    <a:pt x="735" y="6379"/>
                    <a:pt x="735" y="4749"/>
                  </a:cubicBezTo>
                  <a:cubicBezTo>
                    <a:pt x="735" y="2534"/>
                    <a:pt x="2537" y="732"/>
                    <a:pt x="4752" y="732"/>
                  </a:cubicBezTo>
                  <a:close/>
                  <a:moveTo>
                    <a:pt x="4745" y="0"/>
                  </a:moveTo>
                  <a:cubicBezTo>
                    <a:pt x="4463" y="0"/>
                    <a:pt x="4177" y="25"/>
                    <a:pt x="3891" y="78"/>
                  </a:cubicBezTo>
                  <a:cubicBezTo>
                    <a:pt x="1641" y="491"/>
                    <a:pt x="0" y="2454"/>
                    <a:pt x="0" y="4749"/>
                  </a:cubicBezTo>
                  <a:cubicBezTo>
                    <a:pt x="0" y="5908"/>
                    <a:pt x="425" y="7022"/>
                    <a:pt x="1194" y="7894"/>
                  </a:cubicBezTo>
                  <a:cubicBezTo>
                    <a:pt x="2119" y="8938"/>
                    <a:pt x="3425" y="9490"/>
                    <a:pt x="4745" y="9490"/>
                  </a:cubicBezTo>
                  <a:cubicBezTo>
                    <a:pt x="5588" y="9490"/>
                    <a:pt x="6437" y="9266"/>
                    <a:pt x="7196" y="8801"/>
                  </a:cubicBezTo>
                  <a:cubicBezTo>
                    <a:pt x="9159" y="7619"/>
                    <a:pt x="9985" y="5208"/>
                    <a:pt x="9182" y="3062"/>
                  </a:cubicBezTo>
                  <a:cubicBezTo>
                    <a:pt x="8471" y="1199"/>
                    <a:pt x="6684" y="0"/>
                    <a:pt x="4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92"/>
            <p:cNvSpPr/>
            <p:nvPr/>
          </p:nvSpPr>
          <p:spPr>
            <a:xfrm>
              <a:off x="4435394" y="2263055"/>
              <a:ext cx="229044" cy="220274"/>
            </a:xfrm>
            <a:custGeom>
              <a:avLst/>
              <a:gdLst/>
              <a:ahLst/>
              <a:cxnLst/>
              <a:rect l="l" t="t" r="r" b="b"/>
              <a:pathLst>
                <a:path w="8357" h="8037" extrusionOk="0">
                  <a:moveTo>
                    <a:pt x="4035" y="1823"/>
                  </a:moveTo>
                  <a:cubicBezTo>
                    <a:pt x="4574" y="1823"/>
                    <a:pt x="5122" y="2023"/>
                    <a:pt x="5567" y="2468"/>
                  </a:cubicBezTo>
                  <a:cubicBezTo>
                    <a:pt x="6944" y="3845"/>
                    <a:pt x="5969" y="6209"/>
                    <a:pt x="4018" y="6209"/>
                  </a:cubicBezTo>
                  <a:cubicBezTo>
                    <a:pt x="2813" y="6209"/>
                    <a:pt x="1826" y="5222"/>
                    <a:pt x="1826" y="4017"/>
                  </a:cubicBezTo>
                  <a:cubicBezTo>
                    <a:pt x="1826" y="2697"/>
                    <a:pt x="2908" y="1823"/>
                    <a:pt x="4035" y="1823"/>
                  </a:cubicBezTo>
                  <a:close/>
                  <a:moveTo>
                    <a:pt x="4018" y="0"/>
                  </a:moveTo>
                  <a:cubicBezTo>
                    <a:pt x="1803" y="0"/>
                    <a:pt x="1" y="1802"/>
                    <a:pt x="1" y="4017"/>
                  </a:cubicBezTo>
                  <a:cubicBezTo>
                    <a:pt x="1" y="5647"/>
                    <a:pt x="976" y="7105"/>
                    <a:pt x="2480" y="7724"/>
                  </a:cubicBezTo>
                  <a:cubicBezTo>
                    <a:pt x="2980" y="7934"/>
                    <a:pt x="3505" y="8036"/>
                    <a:pt x="4026" y="8036"/>
                  </a:cubicBezTo>
                  <a:cubicBezTo>
                    <a:pt x="5072" y="8036"/>
                    <a:pt x="6098" y="7626"/>
                    <a:pt x="6864" y="6852"/>
                  </a:cubicBezTo>
                  <a:cubicBezTo>
                    <a:pt x="8012" y="5704"/>
                    <a:pt x="8356" y="3983"/>
                    <a:pt x="7725" y="2479"/>
                  </a:cubicBezTo>
                  <a:cubicBezTo>
                    <a:pt x="7105" y="976"/>
                    <a:pt x="5648" y="0"/>
                    <a:pt x="4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92"/>
            <p:cNvSpPr/>
            <p:nvPr/>
          </p:nvSpPr>
          <p:spPr>
            <a:xfrm>
              <a:off x="4480999" y="2312908"/>
              <a:ext cx="129007" cy="120182"/>
            </a:xfrm>
            <a:custGeom>
              <a:avLst/>
              <a:gdLst/>
              <a:ahLst/>
              <a:cxnLst/>
              <a:rect l="l" t="t" r="r" b="b"/>
              <a:pathLst>
                <a:path w="4707" h="4385" extrusionOk="0">
                  <a:moveTo>
                    <a:pt x="2352" y="0"/>
                  </a:moveTo>
                  <a:cubicBezTo>
                    <a:pt x="2235" y="0"/>
                    <a:pt x="2117" y="10"/>
                    <a:pt x="1998" y="29"/>
                  </a:cubicBezTo>
                  <a:cubicBezTo>
                    <a:pt x="804" y="224"/>
                    <a:pt x="1" y="1349"/>
                    <a:pt x="196" y="2543"/>
                  </a:cubicBezTo>
                  <a:cubicBezTo>
                    <a:pt x="361" y="3617"/>
                    <a:pt x="1290" y="4385"/>
                    <a:pt x="2344" y="4385"/>
                  </a:cubicBezTo>
                  <a:cubicBezTo>
                    <a:pt x="2461" y="4385"/>
                    <a:pt x="2579" y="4375"/>
                    <a:pt x="2698" y="4356"/>
                  </a:cubicBezTo>
                  <a:cubicBezTo>
                    <a:pt x="3892" y="4161"/>
                    <a:pt x="4707" y="3036"/>
                    <a:pt x="4512" y="1842"/>
                  </a:cubicBezTo>
                  <a:cubicBezTo>
                    <a:pt x="4336" y="768"/>
                    <a:pt x="3407" y="0"/>
                    <a:pt x="2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" name="Google Shape;1044;p92"/>
          <p:cNvGrpSpPr/>
          <p:nvPr/>
        </p:nvGrpSpPr>
        <p:grpSpPr>
          <a:xfrm>
            <a:off x="4542206" y="2466179"/>
            <a:ext cx="2016796" cy="834714"/>
            <a:chOff x="4260510" y="2242993"/>
            <a:chExt cx="628501" cy="260125"/>
          </a:xfrm>
        </p:grpSpPr>
        <p:grpSp>
          <p:nvGrpSpPr>
            <p:cNvPr id="1045" name="Google Shape;1045;p92"/>
            <p:cNvGrpSpPr/>
            <p:nvPr/>
          </p:nvGrpSpPr>
          <p:grpSpPr>
            <a:xfrm>
              <a:off x="4260510" y="2286954"/>
              <a:ext cx="628501" cy="172421"/>
              <a:chOff x="4260510" y="2286954"/>
              <a:chExt cx="628501" cy="172421"/>
            </a:xfrm>
          </p:grpSpPr>
          <p:sp>
            <p:nvSpPr>
              <p:cNvPr id="1046" name="Google Shape;1046;p92"/>
              <p:cNvSpPr/>
              <p:nvPr/>
            </p:nvSpPr>
            <p:spPr>
              <a:xfrm>
                <a:off x="4643001" y="2286954"/>
                <a:ext cx="246010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8976" h="6291" extrusionOk="0">
                    <a:moveTo>
                      <a:pt x="1" y="1"/>
                    </a:moveTo>
                    <a:cubicBezTo>
                      <a:pt x="1585" y="1791"/>
                      <a:pt x="1585" y="4500"/>
                      <a:pt x="1" y="6290"/>
                    </a:cubicBezTo>
                    <a:lnTo>
                      <a:pt x="7117" y="6290"/>
                    </a:lnTo>
                    <a:lnTo>
                      <a:pt x="8976" y="3306"/>
                    </a:lnTo>
                    <a:lnTo>
                      <a:pt x="71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92"/>
              <p:cNvSpPr/>
              <p:nvPr/>
            </p:nvSpPr>
            <p:spPr>
              <a:xfrm>
                <a:off x="4260510" y="2286954"/>
                <a:ext cx="187495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6291" extrusionOk="0">
                    <a:moveTo>
                      <a:pt x="0" y="1"/>
                    </a:moveTo>
                    <a:lnTo>
                      <a:pt x="1619" y="3214"/>
                    </a:lnTo>
                    <a:lnTo>
                      <a:pt x="0" y="6290"/>
                    </a:lnTo>
                    <a:lnTo>
                      <a:pt x="6841" y="6290"/>
                    </a:lnTo>
                    <a:cubicBezTo>
                      <a:pt x="5245" y="4500"/>
                      <a:pt x="5245" y="1791"/>
                      <a:pt x="68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92"/>
              <p:cNvSpPr/>
              <p:nvPr/>
            </p:nvSpPr>
            <p:spPr>
              <a:xfrm>
                <a:off x="4375550" y="2288375"/>
                <a:ext cx="350625" cy="170850"/>
              </a:xfrm>
              <a:custGeom>
                <a:avLst/>
                <a:gdLst/>
                <a:ahLst/>
                <a:cxnLst/>
                <a:rect l="l" t="t" r="r" b="b"/>
                <a:pathLst>
                  <a:path w="14025" h="6834" extrusionOk="0">
                    <a:moveTo>
                      <a:pt x="2857" y="0"/>
                    </a:moveTo>
                    <a:lnTo>
                      <a:pt x="0" y="2786"/>
                    </a:lnTo>
                    <a:lnTo>
                      <a:pt x="1476" y="5953"/>
                    </a:lnTo>
                    <a:lnTo>
                      <a:pt x="2857" y="6834"/>
                    </a:lnTo>
                    <a:lnTo>
                      <a:pt x="10739" y="6834"/>
                    </a:lnTo>
                    <a:lnTo>
                      <a:pt x="14025" y="3167"/>
                    </a:lnTo>
                    <a:lnTo>
                      <a:pt x="10930" y="0"/>
                    </a:lnTo>
                    <a:close/>
                  </a:path>
                </a:pathLst>
              </a:custGeom>
              <a:solidFill>
                <a:srgbClr val="E7496C"/>
              </a:solidFill>
              <a:ln>
                <a:noFill/>
              </a:ln>
            </p:spPr>
          </p:sp>
        </p:grpSp>
        <p:sp>
          <p:nvSpPr>
            <p:cNvPr id="1049" name="Google Shape;1049;p92"/>
            <p:cNvSpPr/>
            <p:nvPr/>
          </p:nvSpPr>
          <p:spPr>
            <a:xfrm>
              <a:off x="4415277" y="2242993"/>
              <a:ext cx="273691" cy="260125"/>
            </a:xfrm>
            <a:custGeom>
              <a:avLst/>
              <a:gdLst/>
              <a:ahLst/>
              <a:cxnLst/>
              <a:rect l="l" t="t" r="r" b="b"/>
              <a:pathLst>
                <a:path w="9986" h="9491" extrusionOk="0">
                  <a:moveTo>
                    <a:pt x="4752" y="732"/>
                  </a:moveTo>
                  <a:cubicBezTo>
                    <a:pt x="6370" y="732"/>
                    <a:pt x="7839" y="1708"/>
                    <a:pt x="8459" y="3211"/>
                  </a:cubicBezTo>
                  <a:cubicBezTo>
                    <a:pt x="9079" y="4715"/>
                    <a:pt x="8734" y="6436"/>
                    <a:pt x="7587" y="7584"/>
                  </a:cubicBezTo>
                  <a:cubicBezTo>
                    <a:pt x="6821" y="8358"/>
                    <a:pt x="5799" y="8768"/>
                    <a:pt x="4757" y="8768"/>
                  </a:cubicBezTo>
                  <a:cubicBezTo>
                    <a:pt x="4238" y="8768"/>
                    <a:pt x="3714" y="8666"/>
                    <a:pt x="3214" y="8456"/>
                  </a:cubicBezTo>
                  <a:cubicBezTo>
                    <a:pt x="1710" y="7837"/>
                    <a:pt x="735" y="6379"/>
                    <a:pt x="735" y="4749"/>
                  </a:cubicBezTo>
                  <a:cubicBezTo>
                    <a:pt x="735" y="2534"/>
                    <a:pt x="2537" y="732"/>
                    <a:pt x="4752" y="732"/>
                  </a:cubicBezTo>
                  <a:close/>
                  <a:moveTo>
                    <a:pt x="4745" y="0"/>
                  </a:moveTo>
                  <a:cubicBezTo>
                    <a:pt x="4463" y="0"/>
                    <a:pt x="4177" y="25"/>
                    <a:pt x="3891" y="78"/>
                  </a:cubicBezTo>
                  <a:cubicBezTo>
                    <a:pt x="1641" y="491"/>
                    <a:pt x="0" y="2454"/>
                    <a:pt x="0" y="4749"/>
                  </a:cubicBezTo>
                  <a:cubicBezTo>
                    <a:pt x="0" y="5908"/>
                    <a:pt x="425" y="7022"/>
                    <a:pt x="1194" y="7894"/>
                  </a:cubicBezTo>
                  <a:cubicBezTo>
                    <a:pt x="2119" y="8938"/>
                    <a:pt x="3425" y="9490"/>
                    <a:pt x="4745" y="9490"/>
                  </a:cubicBezTo>
                  <a:cubicBezTo>
                    <a:pt x="5588" y="9490"/>
                    <a:pt x="6437" y="9266"/>
                    <a:pt x="7196" y="8801"/>
                  </a:cubicBezTo>
                  <a:cubicBezTo>
                    <a:pt x="9159" y="7619"/>
                    <a:pt x="9985" y="5208"/>
                    <a:pt x="9182" y="3062"/>
                  </a:cubicBezTo>
                  <a:cubicBezTo>
                    <a:pt x="8471" y="1199"/>
                    <a:pt x="6684" y="0"/>
                    <a:pt x="4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92"/>
            <p:cNvSpPr/>
            <p:nvPr/>
          </p:nvSpPr>
          <p:spPr>
            <a:xfrm>
              <a:off x="4435394" y="2263055"/>
              <a:ext cx="229044" cy="220274"/>
            </a:xfrm>
            <a:custGeom>
              <a:avLst/>
              <a:gdLst/>
              <a:ahLst/>
              <a:cxnLst/>
              <a:rect l="l" t="t" r="r" b="b"/>
              <a:pathLst>
                <a:path w="8357" h="8037" extrusionOk="0">
                  <a:moveTo>
                    <a:pt x="4035" y="1823"/>
                  </a:moveTo>
                  <a:cubicBezTo>
                    <a:pt x="4574" y="1823"/>
                    <a:pt x="5122" y="2023"/>
                    <a:pt x="5567" y="2468"/>
                  </a:cubicBezTo>
                  <a:cubicBezTo>
                    <a:pt x="6944" y="3845"/>
                    <a:pt x="5969" y="6209"/>
                    <a:pt x="4018" y="6209"/>
                  </a:cubicBezTo>
                  <a:cubicBezTo>
                    <a:pt x="2813" y="6209"/>
                    <a:pt x="1826" y="5222"/>
                    <a:pt x="1826" y="4017"/>
                  </a:cubicBezTo>
                  <a:cubicBezTo>
                    <a:pt x="1826" y="2697"/>
                    <a:pt x="2908" y="1823"/>
                    <a:pt x="4035" y="1823"/>
                  </a:cubicBezTo>
                  <a:close/>
                  <a:moveTo>
                    <a:pt x="4018" y="0"/>
                  </a:moveTo>
                  <a:cubicBezTo>
                    <a:pt x="1803" y="0"/>
                    <a:pt x="1" y="1802"/>
                    <a:pt x="1" y="4017"/>
                  </a:cubicBezTo>
                  <a:cubicBezTo>
                    <a:pt x="1" y="5647"/>
                    <a:pt x="976" y="7105"/>
                    <a:pt x="2480" y="7724"/>
                  </a:cubicBezTo>
                  <a:cubicBezTo>
                    <a:pt x="2980" y="7934"/>
                    <a:pt x="3505" y="8036"/>
                    <a:pt x="4026" y="8036"/>
                  </a:cubicBezTo>
                  <a:cubicBezTo>
                    <a:pt x="5072" y="8036"/>
                    <a:pt x="6098" y="7626"/>
                    <a:pt x="6864" y="6852"/>
                  </a:cubicBezTo>
                  <a:cubicBezTo>
                    <a:pt x="8012" y="5704"/>
                    <a:pt x="8356" y="3983"/>
                    <a:pt x="7725" y="2479"/>
                  </a:cubicBezTo>
                  <a:cubicBezTo>
                    <a:pt x="7105" y="976"/>
                    <a:pt x="5648" y="0"/>
                    <a:pt x="4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92"/>
            <p:cNvSpPr/>
            <p:nvPr/>
          </p:nvSpPr>
          <p:spPr>
            <a:xfrm>
              <a:off x="4480999" y="2312908"/>
              <a:ext cx="129007" cy="120182"/>
            </a:xfrm>
            <a:custGeom>
              <a:avLst/>
              <a:gdLst/>
              <a:ahLst/>
              <a:cxnLst/>
              <a:rect l="l" t="t" r="r" b="b"/>
              <a:pathLst>
                <a:path w="4707" h="4385" extrusionOk="0">
                  <a:moveTo>
                    <a:pt x="2352" y="0"/>
                  </a:moveTo>
                  <a:cubicBezTo>
                    <a:pt x="2235" y="0"/>
                    <a:pt x="2117" y="10"/>
                    <a:pt x="1998" y="29"/>
                  </a:cubicBezTo>
                  <a:cubicBezTo>
                    <a:pt x="804" y="224"/>
                    <a:pt x="1" y="1349"/>
                    <a:pt x="196" y="2543"/>
                  </a:cubicBezTo>
                  <a:cubicBezTo>
                    <a:pt x="361" y="3617"/>
                    <a:pt x="1290" y="4385"/>
                    <a:pt x="2344" y="4385"/>
                  </a:cubicBezTo>
                  <a:cubicBezTo>
                    <a:pt x="2461" y="4385"/>
                    <a:pt x="2579" y="4375"/>
                    <a:pt x="2698" y="4356"/>
                  </a:cubicBezTo>
                  <a:cubicBezTo>
                    <a:pt x="3892" y="4161"/>
                    <a:pt x="4707" y="3036"/>
                    <a:pt x="4512" y="1842"/>
                  </a:cubicBezTo>
                  <a:cubicBezTo>
                    <a:pt x="4336" y="768"/>
                    <a:pt x="3407" y="0"/>
                    <a:pt x="2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92"/>
          <p:cNvGrpSpPr/>
          <p:nvPr/>
        </p:nvGrpSpPr>
        <p:grpSpPr>
          <a:xfrm>
            <a:off x="6508906" y="2466179"/>
            <a:ext cx="2016796" cy="834714"/>
            <a:chOff x="4260510" y="2242993"/>
            <a:chExt cx="628501" cy="260125"/>
          </a:xfrm>
        </p:grpSpPr>
        <p:grpSp>
          <p:nvGrpSpPr>
            <p:cNvPr id="1053" name="Google Shape;1053;p92"/>
            <p:cNvGrpSpPr/>
            <p:nvPr/>
          </p:nvGrpSpPr>
          <p:grpSpPr>
            <a:xfrm>
              <a:off x="4260510" y="2286954"/>
              <a:ext cx="628501" cy="172421"/>
              <a:chOff x="4260510" y="2286954"/>
              <a:chExt cx="628501" cy="172421"/>
            </a:xfrm>
          </p:grpSpPr>
          <p:sp>
            <p:nvSpPr>
              <p:cNvPr id="1054" name="Google Shape;1054;p92"/>
              <p:cNvSpPr/>
              <p:nvPr/>
            </p:nvSpPr>
            <p:spPr>
              <a:xfrm>
                <a:off x="4643001" y="2286954"/>
                <a:ext cx="246010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8976" h="6291" extrusionOk="0">
                    <a:moveTo>
                      <a:pt x="1" y="1"/>
                    </a:moveTo>
                    <a:cubicBezTo>
                      <a:pt x="1585" y="1791"/>
                      <a:pt x="1585" y="4500"/>
                      <a:pt x="1" y="6290"/>
                    </a:cubicBezTo>
                    <a:lnTo>
                      <a:pt x="7117" y="6290"/>
                    </a:lnTo>
                    <a:lnTo>
                      <a:pt x="8976" y="3306"/>
                    </a:lnTo>
                    <a:lnTo>
                      <a:pt x="71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92"/>
              <p:cNvSpPr/>
              <p:nvPr/>
            </p:nvSpPr>
            <p:spPr>
              <a:xfrm>
                <a:off x="4260510" y="2286954"/>
                <a:ext cx="187495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6291" extrusionOk="0">
                    <a:moveTo>
                      <a:pt x="0" y="1"/>
                    </a:moveTo>
                    <a:lnTo>
                      <a:pt x="1619" y="3214"/>
                    </a:lnTo>
                    <a:lnTo>
                      <a:pt x="0" y="6290"/>
                    </a:lnTo>
                    <a:lnTo>
                      <a:pt x="6841" y="6290"/>
                    </a:lnTo>
                    <a:cubicBezTo>
                      <a:pt x="5245" y="4500"/>
                      <a:pt x="5245" y="1791"/>
                      <a:pt x="6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92"/>
              <p:cNvSpPr/>
              <p:nvPr/>
            </p:nvSpPr>
            <p:spPr>
              <a:xfrm>
                <a:off x="4375550" y="2288375"/>
                <a:ext cx="350625" cy="170850"/>
              </a:xfrm>
              <a:custGeom>
                <a:avLst/>
                <a:gdLst/>
                <a:ahLst/>
                <a:cxnLst/>
                <a:rect l="l" t="t" r="r" b="b"/>
                <a:pathLst>
                  <a:path w="14025" h="6834" extrusionOk="0">
                    <a:moveTo>
                      <a:pt x="2857" y="0"/>
                    </a:moveTo>
                    <a:lnTo>
                      <a:pt x="0" y="2786"/>
                    </a:lnTo>
                    <a:lnTo>
                      <a:pt x="1476" y="5953"/>
                    </a:lnTo>
                    <a:lnTo>
                      <a:pt x="2857" y="6834"/>
                    </a:lnTo>
                    <a:lnTo>
                      <a:pt x="10739" y="6834"/>
                    </a:lnTo>
                    <a:lnTo>
                      <a:pt x="14025" y="3167"/>
                    </a:lnTo>
                    <a:lnTo>
                      <a:pt x="10930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</p:sp>
        </p:grpSp>
        <p:sp>
          <p:nvSpPr>
            <p:cNvPr id="1057" name="Google Shape;1057;p92"/>
            <p:cNvSpPr/>
            <p:nvPr/>
          </p:nvSpPr>
          <p:spPr>
            <a:xfrm>
              <a:off x="4415277" y="2242993"/>
              <a:ext cx="273691" cy="260125"/>
            </a:xfrm>
            <a:custGeom>
              <a:avLst/>
              <a:gdLst/>
              <a:ahLst/>
              <a:cxnLst/>
              <a:rect l="l" t="t" r="r" b="b"/>
              <a:pathLst>
                <a:path w="9986" h="9491" extrusionOk="0">
                  <a:moveTo>
                    <a:pt x="4752" y="732"/>
                  </a:moveTo>
                  <a:cubicBezTo>
                    <a:pt x="6370" y="732"/>
                    <a:pt x="7839" y="1708"/>
                    <a:pt x="8459" y="3211"/>
                  </a:cubicBezTo>
                  <a:cubicBezTo>
                    <a:pt x="9079" y="4715"/>
                    <a:pt x="8734" y="6436"/>
                    <a:pt x="7587" y="7584"/>
                  </a:cubicBezTo>
                  <a:cubicBezTo>
                    <a:pt x="6821" y="8358"/>
                    <a:pt x="5799" y="8768"/>
                    <a:pt x="4757" y="8768"/>
                  </a:cubicBezTo>
                  <a:cubicBezTo>
                    <a:pt x="4238" y="8768"/>
                    <a:pt x="3714" y="8666"/>
                    <a:pt x="3214" y="8456"/>
                  </a:cubicBezTo>
                  <a:cubicBezTo>
                    <a:pt x="1710" y="7837"/>
                    <a:pt x="735" y="6379"/>
                    <a:pt x="735" y="4749"/>
                  </a:cubicBezTo>
                  <a:cubicBezTo>
                    <a:pt x="735" y="2534"/>
                    <a:pt x="2537" y="732"/>
                    <a:pt x="4752" y="732"/>
                  </a:cubicBezTo>
                  <a:close/>
                  <a:moveTo>
                    <a:pt x="4745" y="0"/>
                  </a:moveTo>
                  <a:cubicBezTo>
                    <a:pt x="4463" y="0"/>
                    <a:pt x="4177" y="25"/>
                    <a:pt x="3891" y="78"/>
                  </a:cubicBezTo>
                  <a:cubicBezTo>
                    <a:pt x="1641" y="491"/>
                    <a:pt x="0" y="2454"/>
                    <a:pt x="0" y="4749"/>
                  </a:cubicBezTo>
                  <a:cubicBezTo>
                    <a:pt x="0" y="5908"/>
                    <a:pt x="425" y="7022"/>
                    <a:pt x="1194" y="7894"/>
                  </a:cubicBezTo>
                  <a:cubicBezTo>
                    <a:pt x="2119" y="8938"/>
                    <a:pt x="3425" y="9490"/>
                    <a:pt x="4745" y="9490"/>
                  </a:cubicBezTo>
                  <a:cubicBezTo>
                    <a:pt x="5588" y="9490"/>
                    <a:pt x="6437" y="9266"/>
                    <a:pt x="7196" y="8801"/>
                  </a:cubicBezTo>
                  <a:cubicBezTo>
                    <a:pt x="9159" y="7619"/>
                    <a:pt x="9985" y="5208"/>
                    <a:pt x="9182" y="3062"/>
                  </a:cubicBezTo>
                  <a:cubicBezTo>
                    <a:pt x="8471" y="1199"/>
                    <a:pt x="6684" y="0"/>
                    <a:pt x="4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92"/>
            <p:cNvSpPr/>
            <p:nvPr/>
          </p:nvSpPr>
          <p:spPr>
            <a:xfrm>
              <a:off x="4435394" y="2263055"/>
              <a:ext cx="229044" cy="220274"/>
            </a:xfrm>
            <a:custGeom>
              <a:avLst/>
              <a:gdLst/>
              <a:ahLst/>
              <a:cxnLst/>
              <a:rect l="l" t="t" r="r" b="b"/>
              <a:pathLst>
                <a:path w="8357" h="8037" extrusionOk="0">
                  <a:moveTo>
                    <a:pt x="4035" y="1823"/>
                  </a:moveTo>
                  <a:cubicBezTo>
                    <a:pt x="4574" y="1823"/>
                    <a:pt x="5122" y="2023"/>
                    <a:pt x="5567" y="2468"/>
                  </a:cubicBezTo>
                  <a:cubicBezTo>
                    <a:pt x="6944" y="3845"/>
                    <a:pt x="5969" y="6209"/>
                    <a:pt x="4018" y="6209"/>
                  </a:cubicBezTo>
                  <a:cubicBezTo>
                    <a:pt x="2813" y="6209"/>
                    <a:pt x="1826" y="5222"/>
                    <a:pt x="1826" y="4017"/>
                  </a:cubicBezTo>
                  <a:cubicBezTo>
                    <a:pt x="1826" y="2697"/>
                    <a:pt x="2908" y="1823"/>
                    <a:pt x="4035" y="1823"/>
                  </a:cubicBezTo>
                  <a:close/>
                  <a:moveTo>
                    <a:pt x="4018" y="0"/>
                  </a:moveTo>
                  <a:cubicBezTo>
                    <a:pt x="1803" y="0"/>
                    <a:pt x="1" y="1802"/>
                    <a:pt x="1" y="4017"/>
                  </a:cubicBezTo>
                  <a:cubicBezTo>
                    <a:pt x="1" y="5647"/>
                    <a:pt x="976" y="7105"/>
                    <a:pt x="2480" y="7724"/>
                  </a:cubicBezTo>
                  <a:cubicBezTo>
                    <a:pt x="2980" y="7934"/>
                    <a:pt x="3505" y="8036"/>
                    <a:pt x="4026" y="8036"/>
                  </a:cubicBezTo>
                  <a:cubicBezTo>
                    <a:pt x="5072" y="8036"/>
                    <a:pt x="6098" y="7626"/>
                    <a:pt x="6864" y="6852"/>
                  </a:cubicBezTo>
                  <a:cubicBezTo>
                    <a:pt x="8012" y="5704"/>
                    <a:pt x="8356" y="3983"/>
                    <a:pt x="7725" y="2479"/>
                  </a:cubicBezTo>
                  <a:cubicBezTo>
                    <a:pt x="7105" y="976"/>
                    <a:pt x="5648" y="0"/>
                    <a:pt x="4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92"/>
            <p:cNvSpPr/>
            <p:nvPr/>
          </p:nvSpPr>
          <p:spPr>
            <a:xfrm>
              <a:off x="4480999" y="2312908"/>
              <a:ext cx="129007" cy="120182"/>
            </a:xfrm>
            <a:custGeom>
              <a:avLst/>
              <a:gdLst/>
              <a:ahLst/>
              <a:cxnLst/>
              <a:rect l="l" t="t" r="r" b="b"/>
              <a:pathLst>
                <a:path w="4707" h="4385" extrusionOk="0">
                  <a:moveTo>
                    <a:pt x="2352" y="0"/>
                  </a:moveTo>
                  <a:cubicBezTo>
                    <a:pt x="2235" y="0"/>
                    <a:pt x="2117" y="10"/>
                    <a:pt x="1998" y="29"/>
                  </a:cubicBezTo>
                  <a:cubicBezTo>
                    <a:pt x="804" y="224"/>
                    <a:pt x="1" y="1349"/>
                    <a:pt x="196" y="2543"/>
                  </a:cubicBezTo>
                  <a:cubicBezTo>
                    <a:pt x="361" y="3617"/>
                    <a:pt x="1290" y="4385"/>
                    <a:pt x="2344" y="4385"/>
                  </a:cubicBezTo>
                  <a:cubicBezTo>
                    <a:pt x="2461" y="4385"/>
                    <a:pt x="2579" y="4375"/>
                    <a:pt x="2698" y="4356"/>
                  </a:cubicBezTo>
                  <a:cubicBezTo>
                    <a:pt x="3892" y="4161"/>
                    <a:pt x="4707" y="3036"/>
                    <a:pt x="4512" y="1842"/>
                  </a:cubicBezTo>
                  <a:cubicBezTo>
                    <a:pt x="4336" y="768"/>
                    <a:pt x="3407" y="0"/>
                    <a:pt x="2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0" name="Google Shape;1060;p92"/>
          <p:cNvGrpSpPr/>
          <p:nvPr/>
        </p:nvGrpSpPr>
        <p:grpSpPr>
          <a:xfrm>
            <a:off x="618306" y="2466179"/>
            <a:ext cx="2016796" cy="834714"/>
            <a:chOff x="4260510" y="2242993"/>
            <a:chExt cx="628501" cy="260125"/>
          </a:xfrm>
        </p:grpSpPr>
        <p:grpSp>
          <p:nvGrpSpPr>
            <p:cNvPr id="1061" name="Google Shape;1061;p92"/>
            <p:cNvGrpSpPr/>
            <p:nvPr/>
          </p:nvGrpSpPr>
          <p:grpSpPr>
            <a:xfrm>
              <a:off x="4260510" y="2286954"/>
              <a:ext cx="628501" cy="172421"/>
              <a:chOff x="4260510" y="2286954"/>
              <a:chExt cx="628501" cy="172421"/>
            </a:xfrm>
          </p:grpSpPr>
          <p:sp>
            <p:nvSpPr>
              <p:cNvPr id="1062" name="Google Shape;1062;p92"/>
              <p:cNvSpPr/>
              <p:nvPr/>
            </p:nvSpPr>
            <p:spPr>
              <a:xfrm>
                <a:off x="4643001" y="2286954"/>
                <a:ext cx="246010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8976" h="6291" extrusionOk="0">
                    <a:moveTo>
                      <a:pt x="1" y="1"/>
                    </a:moveTo>
                    <a:cubicBezTo>
                      <a:pt x="1585" y="1791"/>
                      <a:pt x="1585" y="4500"/>
                      <a:pt x="1" y="6290"/>
                    </a:cubicBezTo>
                    <a:lnTo>
                      <a:pt x="7117" y="6290"/>
                    </a:lnTo>
                    <a:lnTo>
                      <a:pt x="8976" y="3306"/>
                    </a:lnTo>
                    <a:lnTo>
                      <a:pt x="71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92"/>
              <p:cNvSpPr/>
              <p:nvPr/>
            </p:nvSpPr>
            <p:spPr>
              <a:xfrm>
                <a:off x="4260510" y="2286954"/>
                <a:ext cx="187495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6291" extrusionOk="0">
                    <a:moveTo>
                      <a:pt x="0" y="1"/>
                    </a:moveTo>
                    <a:lnTo>
                      <a:pt x="1619" y="3214"/>
                    </a:lnTo>
                    <a:lnTo>
                      <a:pt x="0" y="6290"/>
                    </a:lnTo>
                    <a:lnTo>
                      <a:pt x="6841" y="6290"/>
                    </a:lnTo>
                    <a:cubicBezTo>
                      <a:pt x="5245" y="4500"/>
                      <a:pt x="5245" y="1791"/>
                      <a:pt x="68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92"/>
              <p:cNvSpPr/>
              <p:nvPr/>
            </p:nvSpPr>
            <p:spPr>
              <a:xfrm>
                <a:off x="4375550" y="2288375"/>
                <a:ext cx="350625" cy="170850"/>
              </a:xfrm>
              <a:custGeom>
                <a:avLst/>
                <a:gdLst/>
                <a:ahLst/>
                <a:cxnLst/>
                <a:rect l="l" t="t" r="r" b="b"/>
                <a:pathLst>
                  <a:path w="14025" h="6834" extrusionOk="0">
                    <a:moveTo>
                      <a:pt x="2857" y="0"/>
                    </a:moveTo>
                    <a:lnTo>
                      <a:pt x="0" y="2786"/>
                    </a:lnTo>
                    <a:lnTo>
                      <a:pt x="1476" y="5953"/>
                    </a:lnTo>
                    <a:lnTo>
                      <a:pt x="2857" y="6834"/>
                    </a:lnTo>
                    <a:lnTo>
                      <a:pt x="10739" y="6834"/>
                    </a:lnTo>
                    <a:lnTo>
                      <a:pt x="14025" y="3167"/>
                    </a:lnTo>
                    <a:lnTo>
                      <a:pt x="10930" y="0"/>
                    </a:lnTo>
                    <a:close/>
                  </a:path>
                </a:pathLst>
              </a:custGeom>
              <a:solidFill>
                <a:srgbClr val="78E5EC"/>
              </a:solidFill>
              <a:ln>
                <a:noFill/>
              </a:ln>
            </p:spPr>
          </p:sp>
        </p:grpSp>
        <p:sp>
          <p:nvSpPr>
            <p:cNvPr id="1065" name="Google Shape;1065;p92"/>
            <p:cNvSpPr/>
            <p:nvPr/>
          </p:nvSpPr>
          <p:spPr>
            <a:xfrm>
              <a:off x="4415277" y="2242993"/>
              <a:ext cx="273691" cy="260125"/>
            </a:xfrm>
            <a:custGeom>
              <a:avLst/>
              <a:gdLst/>
              <a:ahLst/>
              <a:cxnLst/>
              <a:rect l="l" t="t" r="r" b="b"/>
              <a:pathLst>
                <a:path w="9986" h="9491" extrusionOk="0">
                  <a:moveTo>
                    <a:pt x="4752" y="732"/>
                  </a:moveTo>
                  <a:cubicBezTo>
                    <a:pt x="6370" y="732"/>
                    <a:pt x="7839" y="1708"/>
                    <a:pt x="8459" y="3211"/>
                  </a:cubicBezTo>
                  <a:cubicBezTo>
                    <a:pt x="9079" y="4715"/>
                    <a:pt x="8734" y="6436"/>
                    <a:pt x="7587" y="7584"/>
                  </a:cubicBezTo>
                  <a:cubicBezTo>
                    <a:pt x="6821" y="8358"/>
                    <a:pt x="5799" y="8768"/>
                    <a:pt x="4757" y="8768"/>
                  </a:cubicBezTo>
                  <a:cubicBezTo>
                    <a:pt x="4238" y="8768"/>
                    <a:pt x="3714" y="8666"/>
                    <a:pt x="3214" y="8456"/>
                  </a:cubicBezTo>
                  <a:cubicBezTo>
                    <a:pt x="1710" y="7837"/>
                    <a:pt x="735" y="6379"/>
                    <a:pt x="735" y="4749"/>
                  </a:cubicBezTo>
                  <a:cubicBezTo>
                    <a:pt x="735" y="2534"/>
                    <a:pt x="2537" y="732"/>
                    <a:pt x="4752" y="732"/>
                  </a:cubicBezTo>
                  <a:close/>
                  <a:moveTo>
                    <a:pt x="4745" y="0"/>
                  </a:moveTo>
                  <a:cubicBezTo>
                    <a:pt x="4463" y="0"/>
                    <a:pt x="4177" y="25"/>
                    <a:pt x="3891" y="78"/>
                  </a:cubicBezTo>
                  <a:cubicBezTo>
                    <a:pt x="1641" y="491"/>
                    <a:pt x="0" y="2454"/>
                    <a:pt x="0" y="4749"/>
                  </a:cubicBezTo>
                  <a:cubicBezTo>
                    <a:pt x="0" y="5908"/>
                    <a:pt x="425" y="7022"/>
                    <a:pt x="1194" y="7894"/>
                  </a:cubicBezTo>
                  <a:cubicBezTo>
                    <a:pt x="2119" y="8938"/>
                    <a:pt x="3425" y="9490"/>
                    <a:pt x="4745" y="9490"/>
                  </a:cubicBezTo>
                  <a:cubicBezTo>
                    <a:pt x="5588" y="9490"/>
                    <a:pt x="6437" y="9266"/>
                    <a:pt x="7196" y="8801"/>
                  </a:cubicBezTo>
                  <a:cubicBezTo>
                    <a:pt x="9159" y="7619"/>
                    <a:pt x="9985" y="5208"/>
                    <a:pt x="9182" y="3062"/>
                  </a:cubicBezTo>
                  <a:cubicBezTo>
                    <a:pt x="8471" y="1199"/>
                    <a:pt x="6684" y="0"/>
                    <a:pt x="4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92"/>
            <p:cNvSpPr/>
            <p:nvPr/>
          </p:nvSpPr>
          <p:spPr>
            <a:xfrm>
              <a:off x="4435394" y="2263055"/>
              <a:ext cx="229044" cy="220274"/>
            </a:xfrm>
            <a:custGeom>
              <a:avLst/>
              <a:gdLst/>
              <a:ahLst/>
              <a:cxnLst/>
              <a:rect l="l" t="t" r="r" b="b"/>
              <a:pathLst>
                <a:path w="8357" h="8037" extrusionOk="0">
                  <a:moveTo>
                    <a:pt x="4035" y="1823"/>
                  </a:moveTo>
                  <a:cubicBezTo>
                    <a:pt x="4574" y="1823"/>
                    <a:pt x="5122" y="2023"/>
                    <a:pt x="5567" y="2468"/>
                  </a:cubicBezTo>
                  <a:cubicBezTo>
                    <a:pt x="6944" y="3845"/>
                    <a:pt x="5969" y="6209"/>
                    <a:pt x="4018" y="6209"/>
                  </a:cubicBezTo>
                  <a:cubicBezTo>
                    <a:pt x="2813" y="6209"/>
                    <a:pt x="1826" y="5222"/>
                    <a:pt x="1826" y="4017"/>
                  </a:cubicBezTo>
                  <a:cubicBezTo>
                    <a:pt x="1826" y="2697"/>
                    <a:pt x="2908" y="1823"/>
                    <a:pt x="4035" y="1823"/>
                  </a:cubicBezTo>
                  <a:close/>
                  <a:moveTo>
                    <a:pt x="4018" y="0"/>
                  </a:moveTo>
                  <a:cubicBezTo>
                    <a:pt x="1803" y="0"/>
                    <a:pt x="1" y="1802"/>
                    <a:pt x="1" y="4017"/>
                  </a:cubicBezTo>
                  <a:cubicBezTo>
                    <a:pt x="1" y="5647"/>
                    <a:pt x="976" y="7105"/>
                    <a:pt x="2480" y="7724"/>
                  </a:cubicBezTo>
                  <a:cubicBezTo>
                    <a:pt x="2980" y="7934"/>
                    <a:pt x="3505" y="8036"/>
                    <a:pt x="4026" y="8036"/>
                  </a:cubicBezTo>
                  <a:cubicBezTo>
                    <a:pt x="5072" y="8036"/>
                    <a:pt x="6098" y="7626"/>
                    <a:pt x="6864" y="6852"/>
                  </a:cubicBezTo>
                  <a:cubicBezTo>
                    <a:pt x="8012" y="5704"/>
                    <a:pt x="8356" y="3983"/>
                    <a:pt x="7725" y="2479"/>
                  </a:cubicBezTo>
                  <a:cubicBezTo>
                    <a:pt x="7105" y="976"/>
                    <a:pt x="5648" y="0"/>
                    <a:pt x="4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92"/>
            <p:cNvSpPr/>
            <p:nvPr/>
          </p:nvSpPr>
          <p:spPr>
            <a:xfrm>
              <a:off x="4480999" y="2312908"/>
              <a:ext cx="129007" cy="120182"/>
            </a:xfrm>
            <a:custGeom>
              <a:avLst/>
              <a:gdLst/>
              <a:ahLst/>
              <a:cxnLst/>
              <a:rect l="l" t="t" r="r" b="b"/>
              <a:pathLst>
                <a:path w="4707" h="4385" extrusionOk="0">
                  <a:moveTo>
                    <a:pt x="2352" y="0"/>
                  </a:moveTo>
                  <a:cubicBezTo>
                    <a:pt x="2235" y="0"/>
                    <a:pt x="2117" y="10"/>
                    <a:pt x="1998" y="29"/>
                  </a:cubicBezTo>
                  <a:cubicBezTo>
                    <a:pt x="804" y="224"/>
                    <a:pt x="1" y="1349"/>
                    <a:pt x="196" y="2543"/>
                  </a:cubicBezTo>
                  <a:cubicBezTo>
                    <a:pt x="361" y="3617"/>
                    <a:pt x="1290" y="4385"/>
                    <a:pt x="2344" y="4385"/>
                  </a:cubicBezTo>
                  <a:cubicBezTo>
                    <a:pt x="2461" y="4385"/>
                    <a:pt x="2579" y="4375"/>
                    <a:pt x="2698" y="4356"/>
                  </a:cubicBezTo>
                  <a:cubicBezTo>
                    <a:pt x="3892" y="4161"/>
                    <a:pt x="4707" y="3036"/>
                    <a:pt x="4512" y="1842"/>
                  </a:cubicBezTo>
                  <a:cubicBezTo>
                    <a:pt x="4336" y="768"/>
                    <a:pt x="3407" y="0"/>
                    <a:pt x="2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8" name="Google Shape;1068;p92"/>
          <p:cNvSpPr txBox="1"/>
          <p:nvPr/>
        </p:nvSpPr>
        <p:spPr>
          <a:xfrm>
            <a:off x="686628" y="3676176"/>
            <a:ext cx="1720703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부족한 내용 보충</a:t>
            </a:r>
            <a:endParaRPr dirty="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9" name="Google Shape;1069;p92"/>
          <p:cNvSpPr txBox="1"/>
          <p:nvPr/>
        </p:nvSpPr>
        <p:spPr>
          <a:xfrm>
            <a:off x="842797" y="3319850"/>
            <a:ext cx="1378528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CONTENTS</a:t>
            </a:r>
            <a:endParaRPr sz="1800" b="1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0" name="Google Shape;1070;p92"/>
          <p:cNvSpPr txBox="1"/>
          <p:nvPr/>
        </p:nvSpPr>
        <p:spPr>
          <a:xfrm>
            <a:off x="4634390" y="3657650"/>
            <a:ext cx="1755427" cy="789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iPhone </a:t>
            </a:r>
            <a:r>
              <a:rPr lang="ko-KR" altLang="en-US" dirty="0" smtClean="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뿐만 아니라 </a:t>
            </a:r>
            <a:r>
              <a:rPr lang="en-US" altLang="ko-KR" dirty="0" smtClean="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Apple</a:t>
            </a:r>
            <a:r>
              <a:rPr lang="ko-KR" altLang="en-US" dirty="0" smtClean="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기기에 관한 정보</a:t>
            </a:r>
            <a:endParaRPr dirty="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1" name="Google Shape;1071;p92"/>
          <p:cNvSpPr txBox="1"/>
          <p:nvPr/>
        </p:nvSpPr>
        <p:spPr>
          <a:xfrm>
            <a:off x="4912876" y="3319850"/>
            <a:ext cx="1183123" cy="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SUPPORT</a:t>
            </a:r>
            <a:endParaRPr sz="1800" b="1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2" name="Google Shape;1072;p92"/>
          <p:cNvSpPr txBox="1"/>
          <p:nvPr/>
        </p:nvSpPr>
        <p:spPr>
          <a:xfrm>
            <a:off x="2725273" y="3676176"/>
            <a:ext cx="1683655" cy="474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결제 페이지 구현</a:t>
            </a:r>
            <a:endParaRPr dirty="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3" name="Google Shape;1073;p92"/>
          <p:cNvSpPr txBox="1"/>
          <p:nvPr/>
        </p:nvSpPr>
        <p:spPr>
          <a:xfrm>
            <a:off x="2909924" y="3338376"/>
            <a:ext cx="1314354" cy="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PAYMENTS</a:t>
            </a:r>
            <a:endParaRPr sz="1800" b="1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4" name="Google Shape;1074;p92"/>
          <p:cNvSpPr txBox="1"/>
          <p:nvPr/>
        </p:nvSpPr>
        <p:spPr>
          <a:xfrm>
            <a:off x="6715475" y="3669500"/>
            <a:ext cx="1441524" cy="926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Apple One</a:t>
            </a:r>
            <a:r>
              <a:rPr lang="ko-KR" altLang="en-US" dirty="0" smtClean="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에 관한 자료 업데이트</a:t>
            </a:r>
            <a:endParaRPr dirty="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5" name="Google Shape;1075;p92"/>
          <p:cNvSpPr txBox="1"/>
          <p:nvPr/>
        </p:nvSpPr>
        <p:spPr>
          <a:xfrm>
            <a:off x="6923802" y="3319850"/>
            <a:ext cx="1009200" cy="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1800" b="1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1076" name="Google Shape;1076;p92"/>
          <p:cNvGrpSpPr/>
          <p:nvPr/>
        </p:nvGrpSpPr>
        <p:grpSpPr>
          <a:xfrm>
            <a:off x="3358441" y="2752593"/>
            <a:ext cx="265727" cy="261895"/>
            <a:chOff x="-64774725" y="1916550"/>
            <a:chExt cx="319000" cy="314400"/>
          </a:xfrm>
        </p:grpSpPr>
        <p:sp>
          <p:nvSpPr>
            <p:cNvPr id="1077" name="Google Shape;1077;p92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92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92"/>
          <p:cNvGrpSpPr/>
          <p:nvPr/>
        </p:nvGrpSpPr>
        <p:grpSpPr>
          <a:xfrm>
            <a:off x="5322226" y="2755200"/>
            <a:ext cx="282552" cy="256692"/>
            <a:chOff x="-62518200" y="2692475"/>
            <a:chExt cx="318225" cy="289100"/>
          </a:xfrm>
        </p:grpSpPr>
        <p:sp>
          <p:nvSpPr>
            <p:cNvPr id="1080" name="Google Shape;1080;p92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92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92"/>
          <p:cNvGrpSpPr/>
          <p:nvPr/>
        </p:nvGrpSpPr>
        <p:grpSpPr>
          <a:xfrm>
            <a:off x="1403722" y="2752595"/>
            <a:ext cx="256678" cy="261876"/>
            <a:chOff x="-65129950" y="2646800"/>
            <a:chExt cx="311125" cy="317425"/>
          </a:xfrm>
        </p:grpSpPr>
        <p:sp>
          <p:nvSpPr>
            <p:cNvPr id="1083" name="Google Shape;1083;p92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92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92"/>
          <p:cNvGrpSpPr/>
          <p:nvPr/>
        </p:nvGrpSpPr>
        <p:grpSpPr>
          <a:xfrm>
            <a:off x="7302819" y="2756740"/>
            <a:ext cx="251152" cy="253605"/>
            <a:chOff x="-59100700" y="1911950"/>
            <a:chExt cx="315875" cy="319000"/>
          </a:xfrm>
        </p:grpSpPr>
        <p:sp>
          <p:nvSpPr>
            <p:cNvPr id="1086" name="Google Shape;1086;p92"/>
            <p:cNvSpPr/>
            <p:nvPr/>
          </p:nvSpPr>
          <p:spPr>
            <a:xfrm>
              <a:off x="-59015625" y="19938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2"/>
            <p:cNvSpPr/>
            <p:nvPr/>
          </p:nvSpPr>
          <p:spPr>
            <a:xfrm>
              <a:off x="-58954200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92"/>
            <p:cNvSpPr/>
            <p:nvPr/>
          </p:nvSpPr>
          <p:spPr>
            <a:xfrm>
              <a:off x="-58891975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92"/>
            <p:cNvSpPr/>
            <p:nvPr/>
          </p:nvSpPr>
          <p:spPr>
            <a:xfrm>
              <a:off x="-59015625" y="2034825"/>
              <a:ext cx="20500" cy="21275"/>
            </a:xfrm>
            <a:custGeom>
              <a:avLst/>
              <a:gdLst/>
              <a:ahLst/>
              <a:cxnLst/>
              <a:rect l="l" t="t" r="r" b="b"/>
              <a:pathLst>
                <a:path w="820" h="851" extrusionOk="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92"/>
            <p:cNvSpPr/>
            <p:nvPr/>
          </p:nvSpPr>
          <p:spPr>
            <a:xfrm>
              <a:off x="-58954200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92"/>
            <p:cNvSpPr/>
            <p:nvPr/>
          </p:nvSpPr>
          <p:spPr>
            <a:xfrm>
              <a:off x="-58891975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2"/>
            <p:cNvSpPr/>
            <p:nvPr/>
          </p:nvSpPr>
          <p:spPr>
            <a:xfrm>
              <a:off x="-59015625" y="20765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2"/>
            <p:cNvSpPr/>
            <p:nvPr/>
          </p:nvSpPr>
          <p:spPr>
            <a:xfrm>
              <a:off x="-58954200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92"/>
            <p:cNvSpPr/>
            <p:nvPr/>
          </p:nvSpPr>
          <p:spPr>
            <a:xfrm>
              <a:off x="-58891975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92"/>
            <p:cNvSpPr/>
            <p:nvPr/>
          </p:nvSpPr>
          <p:spPr>
            <a:xfrm>
              <a:off x="-59100700" y="1911950"/>
              <a:ext cx="315875" cy="319000"/>
            </a:xfrm>
            <a:custGeom>
              <a:avLst/>
              <a:gdLst/>
              <a:ahLst/>
              <a:cxnLst/>
              <a:rect l="l" t="t" r="r" b="b"/>
              <a:pathLst>
                <a:path w="12635" h="12760" extrusionOk="0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37011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0"/>
          <p:cNvSpPr txBox="1">
            <a:spLocks noGrp="1"/>
          </p:cNvSpPr>
          <p:nvPr>
            <p:ph type="subTitle" idx="4"/>
          </p:nvPr>
        </p:nvSpPr>
        <p:spPr>
          <a:xfrm flipH="1">
            <a:off x="1727375" y="2265700"/>
            <a:ext cx="40320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/>
            <a:r>
              <a:rPr lang="en-US" altLang="ko-KR" dirty="0"/>
              <a:t>Production </a:t>
            </a:r>
            <a:r>
              <a:rPr lang="en-US" altLang="ko-KR" dirty="0" smtClean="0"/>
              <a:t>Design</a:t>
            </a:r>
            <a:endParaRPr lang="en-US" altLang="ko-KR" dirty="0"/>
          </a:p>
        </p:txBody>
      </p:sp>
      <p:sp>
        <p:nvSpPr>
          <p:cNvPr id="357" name="Google Shape;357;p60"/>
          <p:cNvSpPr txBox="1">
            <a:spLocks noGrp="1"/>
          </p:cNvSpPr>
          <p:nvPr>
            <p:ph type="title"/>
          </p:nvPr>
        </p:nvSpPr>
        <p:spPr>
          <a:xfrm>
            <a:off x="713225" y="667950"/>
            <a:ext cx="630720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358" name="Google Shape;358;p60"/>
          <p:cNvSpPr txBox="1">
            <a:spLocks noGrp="1"/>
          </p:cNvSpPr>
          <p:nvPr>
            <p:ph type="subTitle" idx="1"/>
          </p:nvPr>
        </p:nvSpPr>
        <p:spPr>
          <a:xfrm flipH="1">
            <a:off x="1727375" y="1407237"/>
            <a:ext cx="4032000" cy="3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39700" lvl="0" indent="0">
              <a:spcBef>
                <a:spcPts val="1000"/>
              </a:spcBef>
            </a:pPr>
            <a:r>
              <a:rPr lang="en-US" altLang="ko-KR" dirty="0"/>
              <a:t>Intention of </a:t>
            </a:r>
            <a:r>
              <a:rPr lang="en-US" altLang="ko-KR" dirty="0" smtClean="0"/>
              <a:t>Project</a:t>
            </a:r>
            <a:endParaRPr lang="en-US" altLang="ko-KR" dirty="0"/>
          </a:p>
        </p:txBody>
      </p:sp>
      <p:sp>
        <p:nvSpPr>
          <p:cNvPr id="359" name="Google Shape;359;p60"/>
          <p:cNvSpPr txBox="1">
            <a:spLocks noGrp="1"/>
          </p:cNvSpPr>
          <p:nvPr>
            <p:ph type="subTitle" idx="2"/>
          </p:nvPr>
        </p:nvSpPr>
        <p:spPr>
          <a:xfrm>
            <a:off x="1726000" y="1612350"/>
            <a:ext cx="28272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spcBef>
                <a:spcPts val="1000"/>
              </a:spcBef>
            </a:pPr>
            <a:r>
              <a:rPr lang="ko-KR" altLang="en-US" dirty="0" smtClean="0"/>
              <a:t>기획의도</a:t>
            </a:r>
            <a:endParaRPr lang="en-US" altLang="ko-KR" dirty="0"/>
          </a:p>
        </p:txBody>
      </p:sp>
      <p:sp>
        <p:nvSpPr>
          <p:cNvPr id="360" name="Google Shape;360;p60"/>
          <p:cNvSpPr txBox="1">
            <a:spLocks noGrp="1"/>
          </p:cNvSpPr>
          <p:nvPr>
            <p:ph type="title" idx="3"/>
          </p:nvPr>
        </p:nvSpPr>
        <p:spPr>
          <a:xfrm>
            <a:off x="867825" y="1385200"/>
            <a:ext cx="508500" cy="7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61" name="Google Shape;361;p60"/>
          <p:cNvSpPr txBox="1">
            <a:spLocks noGrp="1"/>
          </p:cNvSpPr>
          <p:nvPr>
            <p:ph type="subTitle" idx="7"/>
          </p:nvPr>
        </p:nvSpPr>
        <p:spPr>
          <a:xfrm flipH="1">
            <a:off x="1727375" y="3254900"/>
            <a:ext cx="40320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39700" lvl="0" indent="0"/>
            <a:r>
              <a:rPr lang="en-US" altLang="ko-KR" dirty="0"/>
              <a:t>Production </a:t>
            </a:r>
            <a:r>
              <a:rPr lang="en-US" altLang="ko-KR" dirty="0" smtClean="0"/>
              <a:t>Technique</a:t>
            </a:r>
            <a:endParaRPr lang="ko-KR" altLang="en-US" dirty="0"/>
          </a:p>
        </p:txBody>
      </p:sp>
      <p:sp>
        <p:nvSpPr>
          <p:cNvPr id="362" name="Google Shape;362;p60"/>
          <p:cNvSpPr txBox="1">
            <a:spLocks noGrp="1"/>
          </p:cNvSpPr>
          <p:nvPr>
            <p:ph type="subTitle" idx="8"/>
          </p:nvPr>
        </p:nvSpPr>
        <p:spPr>
          <a:xfrm>
            <a:off x="1921566" y="3714550"/>
            <a:ext cx="2631634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/>
              <a:t>제작기법</a:t>
            </a:r>
            <a:endParaRPr dirty="0"/>
          </a:p>
        </p:txBody>
      </p:sp>
      <p:sp>
        <p:nvSpPr>
          <p:cNvPr id="363" name="Google Shape;363;p60"/>
          <p:cNvSpPr txBox="1">
            <a:spLocks noGrp="1"/>
          </p:cNvSpPr>
          <p:nvPr>
            <p:ph type="title" idx="6"/>
          </p:nvPr>
        </p:nvSpPr>
        <p:spPr>
          <a:xfrm>
            <a:off x="867825" y="3502825"/>
            <a:ext cx="508500" cy="7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364" name="Google Shape;364;p60"/>
          <p:cNvSpPr txBox="1">
            <a:spLocks noGrp="1"/>
          </p:cNvSpPr>
          <p:nvPr>
            <p:ph type="title" idx="9"/>
          </p:nvPr>
        </p:nvSpPr>
        <p:spPr>
          <a:xfrm>
            <a:off x="867825" y="2437325"/>
            <a:ext cx="508500" cy="7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65" name="Google Shape;365;p60"/>
          <p:cNvSpPr txBox="1">
            <a:spLocks noGrp="1"/>
          </p:cNvSpPr>
          <p:nvPr>
            <p:ph type="subTitle" idx="5"/>
          </p:nvPr>
        </p:nvSpPr>
        <p:spPr>
          <a:xfrm>
            <a:off x="1726000" y="2666847"/>
            <a:ext cx="28272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/>
            <a:r>
              <a:rPr lang="ko-KR" altLang="en-US" dirty="0" smtClean="0"/>
              <a:t>디자인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17"/>
          <p:cNvSpPr txBox="1">
            <a:spLocks noGrp="1"/>
          </p:cNvSpPr>
          <p:nvPr>
            <p:ph type="title"/>
          </p:nvPr>
        </p:nvSpPr>
        <p:spPr>
          <a:xfrm>
            <a:off x="2358900" y="284875"/>
            <a:ext cx="44262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797" name="Google Shape;1797;p117"/>
          <p:cNvSpPr txBox="1">
            <a:spLocks noGrp="1"/>
          </p:cNvSpPr>
          <p:nvPr>
            <p:ph type="subTitle" idx="1"/>
          </p:nvPr>
        </p:nvSpPr>
        <p:spPr>
          <a:xfrm>
            <a:off x="2790900" y="1311175"/>
            <a:ext cx="35622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1798" name="Google Shape;1798;p117"/>
          <p:cNvSpPr txBox="1"/>
          <p:nvPr/>
        </p:nvSpPr>
        <p:spPr>
          <a:xfrm>
            <a:off x="2698188" y="3820625"/>
            <a:ext cx="37476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2F2F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Please keep this slide for attribution</a:t>
            </a:r>
            <a:endParaRPr sz="1000">
              <a:solidFill>
                <a:srgbClr val="F2F2F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799" name="Google Shape;1799;p117"/>
          <p:cNvSpPr/>
          <p:nvPr/>
        </p:nvSpPr>
        <p:spPr>
          <a:xfrm>
            <a:off x="4394099" y="2624955"/>
            <a:ext cx="223516" cy="213272"/>
          </a:xfrm>
          <a:custGeom>
            <a:avLst/>
            <a:gdLst/>
            <a:ahLst/>
            <a:cxnLst/>
            <a:rect l="l" t="t" r="r" b="b"/>
            <a:pathLst>
              <a:path w="39025" h="37269" extrusionOk="0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CBF4A"/>
              </a:solidFill>
            </a:endParaRPr>
          </a:p>
        </p:txBody>
      </p:sp>
      <p:sp>
        <p:nvSpPr>
          <p:cNvPr id="1800" name="Google Shape;1800;p117"/>
          <p:cNvSpPr/>
          <p:nvPr/>
        </p:nvSpPr>
        <p:spPr>
          <a:xfrm>
            <a:off x="4835012" y="2667002"/>
            <a:ext cx="247906" cy="170820"/>
          </a:xfrm>
          <a:custGeom>
            <a:avLst/>
            <a:gdLst/>
            <a:ahLst/>
            <a:cxnLst/>
            <a:rect l="l" t="t" r="r" b="b"/>
            <a:pathLst>
              <a:path w="39025" h="26922" extrusionOk="0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CBF4A"/>
              </a:solidFill>
            </a:endParaRPr>
          </a:p>
        </p:txBody>
      </p:sp>
      <p:sp>
        <p:nvSpPr>
          <p:cNvPr id="1801" name="Google Shape;1801;p117"/>
          <p:cNvSpPr/>
          <p:nvPr/>
        </p:nvSpPr>
        <p:spPr>
          <a:xfrm>
            <a:off x="4061082" y="2590110"/>
            <a:ext cx="115279" cy="247614"/>
          </a:xfrm>
          <a:custGeom>
            <a:avLst/>
            <a:gdLst/>
            <a:ahLst/>
            <a:cxnLst/>
            <a:rect l="l" t="t" r="r" b="b"/>
            <a:pathLst>
              <a:path w="18147" h="39025" extrusionOk="0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CBF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89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3"/>
          <p:cNvSpPr txBox="1">
            <a:spLocks noGrp="1"/>
          </p:cNvSpPr>
          <p:nvPr>
            <p:ph type="title"/>
          </p:nvPr>
        </p:nvSpPr>
        <p:spPr>
          <a:xfrm flipH="1">
            <a:off x="4992115" y="1722250"/>
            <a:ext cx="2920500" cy="16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 smtClean="0"/>
              <a:t>기존 사이트</a:t>
            </a:r>
            <a:endParaRPr sz="4000" dirty="0"/>
          </a:p>
        </p:txBody>
      </p:sp>
      <p:sp>
        <p:nvSpPr>
          <p:cNvPr id="392" name="Google Shape;392;p63"/>
          <p:cNvSpPr txBox="1">
            <a:spLocks noGrp="1"/>
          </p:cNvSpPr>
          <p:nvPr>
            <p:ph type="subTitle" idx="1"/>
          </p:nvPr>
        </p:nvSpPr>
        <p:spPr>
          <a:xfrm flipH="1">
            <a:off x="5010774" y="3286600"/>
            <a:ext cx="3391103" cy="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 smtClean="0"/>
              <a:t>- </a:t>
            </a:r>
            <a:r>
              <a:rPr lang="ko-KR" altLang="en-US" dirty="0" smtClean="0"/>
              <a:t>과도한 정보</a:t>
            </a:r>
            <a:endParaRPr lang="en-US" altLang="ko-KR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 smtClean="0"/>
              <a:t>- </a:t>
            </a:r>
            <a:r>
              <a:rPr lang="ko-KR" altLang="en-US" dirty="0" smtClean="0"/>
              <a:t>일반 사용자가 이해하기 어려움</a:t>
            </a:r>
            <a:endParaRPr lang="en-US" altLang="ko-KR" dirty="0" smtClean="0"/>
          </a:p>
        </p:txBody>
      </p:sp>
      <p:grpSp>
        <p:nvGrpSpPr>
          <p:cNvPr id="8" name="Google Shape;2524;p128"/>
          <p:cNvGrpSpPr/>
          <p:nvPr/>
        </p:nvGrpSpPr>
        <p:grpSpPr>
          <a:xfrm>
            <a:off x="6247404" y="1461493"/>
            <a:ext cx="521514" cy="521514"/>
            <a:chOff x="5681300" y="2527788"/>
            <a:chExt cx="805800" cy="805800"/>
          </a:xfrm>
        </p:grpSpPr>
        <p:sp>
          <p:nvSpPr>
            <p:cNvPr id="9" name="Google Shape;2525;p128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26;p128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88904" cy="26750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5098"/>
            <a:ext cx="3988904" cy="10912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6378"/>
            <a:ext cx="3988904" cy="1377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2"/>
          <p:cNvSpPr txBox="1">
            <a:spLocks noGrp="1"/>
          </p:cNvSpPr>
          <p:nvPr>
            <p:ph type="title"/>
          </p:nvPr>
        </p:nvSpPr>
        <p:spPr>
          <a:xfrm>
            <a:off x="1232441" y="2729345"/>
            <a:ext cx="3152523" cy="5989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Intention of Production</a:t>
            </a:r>
            <a:endParaRPr dirty="0"/>
          </a:p>
        </p:txBody>
      </p:sp>
      <p:sp>
        <p:nvSpPr>
          <p:cNvPr id="385" name="Google Shape;385;p62"/>
          <p:cNvSpPr txBox="1">
            <a:spLocks noGrp="1"/>
          </p:cNvSpPr>
          <p:nvPr>
            <p:ph type="subTitle" idx="1"/>
          </p:nvPr>
        </p:nvSpPr>
        <p:spPr>
          <a:xfrm>
            <a:off x="875250" y="3249286"/>
            <a:ext cx="3221400" cy="10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- iPhone</a:t>
            </a:r>
            <a:r>
              <a:rPr lang="ko-KR" altLang="en-US" dirty="0" smtClean="0"/>
              <a:t>에</a:t>
            </a:r>
            <a:r>
              <a:rPr lang="en-US" altLang="ko-KR" dirty="0"/>
              <a:t> </a:t>
            </a:r>
            <a:r>
              <a:rPr lang="ko-KR" altLang="en-US" dirty="0" smtClean="0"/>
              <a:t>관한 정보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- </a:t>
            </a:r>
            <a:r>
              <a:rPr lang="ko-KR" altLang="en-US" dirty="0" smtClean="0"/>
              <a:t>깔끔한 디자인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- </a:t>
            </a:r>
            <a:r>
              <a:rPr lang="ko-KR" altLang="en-US" dirty="0" smtClean="0"/>
              <a:t>다양한 서비스 정보</a:t>
            </a:r>
            <a:endParaRPr dirty="0"/>
          </a:p>
        </p:txBody>
      </p:sp>
      <p:pic>
        <p:nvPicPr>
          <p:cNvPr id="386" name="Google Shape;386;p6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300" y="1817572"/>
            <a:ext cx="4679700" cy="33259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20;p67"/>
          <p:cNvSpPr/>
          <p:nvPr/>
        </p:nvSpPr>
        <p:spPr>
          <a:xfrm>
            <a:off x="414941" y="2341486"/>
            <a:ext cx="817500" cy="8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sz="36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6"/>
          <p:cNvSpPr txBox="1">
            <a:spLocks noGrp="1"/>
          </p:cNvSpPr>
          <p:nvPr>
            <p:ph type="title"/>
          </p:nvPr>
        </p:nvSpPr>
        <p:spPr>
          <a:xfrm>
            <a:off x="981295" y="907472"/>
            <a:ext cx="2655523" cy="6779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88900">
              <a:buClr>
                <a:srgbClr val="FFFFFF"/>
              </a:buClr>
              <a:buNone/>
            </a:pPr>
            <a:r>
              <a:rPr lang="en-US" altLang="ko-KR" dirty="0" smtClean="0"/>
              <a:t>Production Design</a:t>
            </a:r>
            <a:endParaRPr dirty="0"/>
          </a:p>
        </p:txBody>
      </p:sp>
      <p:sp>
        <p:nvSpPr>
          <p:cNvPr id="415" name="Google Shape;415;p66"/>
          <p:cNvSpPr txBox="1">
            <a:spLocks noGrp="1"/>
          </p:cNvSpPr>
          <p:nvPr>
            <p:ph type="subTitle" idx="1"/>
          </p:nvPr>
        </p:nvSpPr>
        <p:spPr>
          <a:xfrm>
            <a:off x="257618" y="1724972"/>
            <a:ext cx="3379200" cy="2745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깔끔하고 알기 쉬운 정보</a:t>
            </a:r>
            <a:endParaRPr lang="en-US" altLang="ko-KR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Selling Point</a:t>
            </a:r>
            <a:r>
              <a:rPr lang="ko-KR" altLang="en-US" dirty="0" smtClean="0"/>
              <a:t>에 부합하는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186" y="0"/>
            <a:ext cx="4933040" cy="4737090"/>
          </a:xfrm>
          <a:prstGeom prst="rect">
            <a:avLst/>
          </a:prstGeom>
        </p:spPr>
      </p:pic>
      <p:sp>
        <p:nvSpPr>
          <p:cNvPr id="6" name="Google Shape;420;p67"/>
          <p:cNvSpPr/>
          <p:nvPr/>
        </p:nvSpPr>
        <p:spPr>
          <a:xfrm>
            <a:off x="163795" y="644305"/>
            <a:ext cx="817500" cy="8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sz="36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9"/>
          <p:cNvSpPr txBox="1">
            <a:spLocks noGrp="1"/>
          </p:cNvSpPr>
          <p:nvPr>
            <p:ph type="title"/>
          </p:nvPr>
        </p:nvSpPr>
        <p:spPr>
          <a:xfrm>
            <a:off x="5257104" y="213232"/>
            <a:ext cx="3796200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다양한 시각화</a:t>
            </a:r>
            <a:endParaRPr dirty="0"/>
          </a:p>
        </p:txBody>
      </p:sp>
      <p:sp>
        <p:nvSpPr>
          <p:cNvPr id="435" name="Google Shape;435;p69"/>
          <p:cNvSpPr txBox="1">
            <a:spLocks noGrp="1"/>
          </p:cNvSpPr>
          <p:nvPr>
            <p:ph type="subTitle" idx="1"/>
          </p:nvPr>
        </p:nvSpPr>
        <p:spPr>
          <a:xfrm>
            <a:off x="5257104" y="1524699"/>
            <a:ext cx="3796200" cy="20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다양한 효과로 시각에 재미를 더함</a:t>
            </a:r>
            <a:endParaRPr lang="en-US" altLang="ko-KR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원하는 정보를 볼 수 있는 기능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98473" cy="48600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5"/>
          <p:cNvSpPr txBox="1">
            <a:spLocks noGrp="1"/>
          </p:cNvSpPr>
          <p:nvPr>
            <p:ph type="subTitle" idx="1"/>
          </p:nvPr>
        </p:nvSpPr>
        <p:spPr>
          <a:xfrm>
            <a:off x="-854971" y="3338507"/>
            <a:ext cx="5488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- Apple Music</a:t>
            </a:r>
            <a:endParaRPr dirty="0"/>
          </a:p>
        </p:txBody>
      </p:sp>
      <p:sp>
        <p:nvSpPr>
          <p:cNvPr id="408" name="Google Shape;408;p65"/>
          <p:cNvSpPr txBox="1">
            <a:spLocks noGrp="1"/>
          </p:cNvSpPr>
          <p:nvPr>
            <p:ph type="title"/>
          </p:nvPr>
        </p:nvSpPr>
        <p:spPr>
          <a:xfrm>
            <a:off x="107360" y="2219326"/>
            <a:ext cx="3685858" cy="837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Apple </a:t>
            </a:r>
            <a:r>
              <a:rPr lang="ko-KR" altLang="en-US" dirty="0" smtClean="0"/>
              <a:t>에서 제공하는 서비스</a:t>
            </a:r>
            <a:endParaRPr dirty="0"/>
          </a:p>
        </p:txBody>
      </p:sp>
      <p:sp>
        <p:nvSpPr>
          <p:cNvPr id="409" name="Google Shape;409;p65"/>
          <p:cNvSpPr/>
          <p:nvPr/>
        </p:nvSpPr>
        <p:spPr>
          <a:xfrm>
            <a:off x="1548839" y="1262992"/>
            <a:ext cx="680576" cy="674816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490" y="0"/>
            <a:ext cx="528151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01" b="14581"/>
          <a:stretch/>
        </p:blipFill>
        <p:spPr>
          <a:xfrm>
            <a:off x="852561" y="2698213"/>
            <a:ext cx="2985148" cy="244528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1" y="0"/>
            <a:ext cx="3148657" cy="3085175"/>
          </a:xfrm>
          <a:prstGeom prst="rect">
            <a:avLst/>
          </a:prstGeom>
        </p:spPr>
      </p:pic>
      <p:sp>
        <p:nvSpPr>
          <p:cNvPr id="493" name="Google Shape;493;p75"/>
          <p:cNvSpPr txBox="1">
            <a:spLocks noGrp="1"/>
          </p:cNvSpPr>
          <p:nvPr>
            <p:ph type="title"/>
          </p:nvPr>
        </p:nvSpPr>
        <p:spPr>
          <a:xfrm>
            <a:off x="5341375" y="2204280"/>
            <a:ext cx="3089400" cy="4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Entertainment</a:t>
            </a:r>
            <a:endParaRPr dirty="0"/>
          </a:p>
        </p:txBody>
      </p:sp>
      <p:sp>
        <p:nvSpPr>
          <p:cNvPr id="494" name="Google Shape;494;p75"/>
          <p:cNvSpPr txBox="1">
            <a:spLocks noGrp="1"/>
          </p:cNvSpPr>
          <p:nvPr>
            <p:ph type="subTitle" idx="1"/>
          </p:nvPr>
        </p:nvSpPr>
        <p:spPr>
          <a:xfrm>
            <a:off x="5112327" y="2519375"/>
            <a:ext cx="3318448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애플에서 런칭한 서비스페이지로 현재는 </a:t>
            </a:r>
            <a:r>
              <a:rPr lang="en-US" altLang="ko-KR" dirty="0" smtClean="0"/>
              <a:t>Music</a:t>
            </a:r>
            <a:r>
              <a:rPr lang="ko-KR" altLang="en-US" dirty="0" smtClean="0"/>
              <a:t>서비스를 구현했습니다</a:t>
            </a:r>
            <a:endParaRPr dirty="0"/>
          </a:p>
        </p:txBody>
      </p:sp>
      <p:sp>
        <p:nvSpPr>
          <p:cNvPr id="495" name="Google Shape;495;p75"/>
          <p:cNvSpPr txBox="1">
            <a:spLocks noGrp="1"/>
          </p:cNvSpPr>
          <p:nvPr>
            <p:ph type="title" idx="2"/>
          </p:nvPr>
        </p:nvSpPr>
        <p:spPr>
          <a:xfrm>
            <a:off x="5341375" y="3524509"/>
            <a:ext cx="3089400" cy="4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Support</a:t>
            </a:r>
            <a:endParaRPr dirty="0"/>
          </a:p>
        </p:txBody>
      </p:sp>
      <p:sp>
        <p:nvSpPr>
          <p:cNvPr id="496" name="Google Shape;496;p75"/>
          <p:cNvSpPr txBox="1">
            <a:spLocks noGrp="1"/>
          </p:cNvSpPr>
          <p:nvPr>
            <p:ph type="subTitle" idx="3"/>
          </p:nvPr>
        </p:nvSpPr>
        <p:spPr>
          <a:xfrm>
            <a:off x="5341375" y="3839627"/>
            <a:ext cx="30894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애플 기기에 대한 </a:t>
            </a:r>
            <a:r>
              <a:rPr lang="en-US" altLang="ko-KR" dirty="0" smtClean="0"/>
              <a:t>support</a:t>
            </a:r>
            <a:r>
              <a:rPr lang="ko-KR" altLang="en-US" dirty="0" smtClean="0"/>
              <a:t>를 담당하는 페이지입니다</a:t>
            </a:r>
            <a:endParaRPr dirty="0"/>
          </a:p>
        </p:txBody>
      </p:sp>
      <p:sp>
        <p:nvSpPr>
          <p:cNvPr id="497" name="Google Shape;497;p75"/>
          <p:cNvSpPr txBox="1">
            <a:spLocks noGrp="1"/>
          </p:cNvSpPr>
          <p:nvPr>
            <p:ph type="title" idx="4"/>
          </p:nvPr>
        </p:nvSpPr>
        <p:spPr>
          <a:xfrm>
            <a:off x="724982" y="2623080"/>
            <a:ext cx="34536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Which service You want?</a:t>
            </a:r>
            <a:endParaRPr dirty="0"/>
          </a:p>
        </p:txBody>
      </p:sp>
      <p:sp>
        <p:nvSpPr>
          <p:cNvPr id="498" name="Google Shape;498;p75"/>
          <p:cNvSpPr txBox="1">
            <a:spLocks noGrp="1"/>
          </p:cNvSpPr>
          <p:nvPr>
            <p:ph type="title" idx="5"/>
          </p:nvPr>
        </p:nvSpPr>
        <p:spPr>
          <a:xfrm>
            <a:off x="5341375" y="738073"/>
            <a:ext cx="3089400" cy="4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Production</a:t>
            </a:r>
            <a:endParaRPr dirty="0"/>
          </a:p>
        </p:txBody>
      </p:sp>
      <p:sp>
        <p:nvSpPr>
          <p:cNvPr id="499" name="Google Shape;499;p75"/>
          <p:cNvSpPr txBox="1">
            <a:spLocks noGrp="1"/>
          </p:cNvSpPr>
          <p:nvPr>
            <p:ph type="subTitle" idx="6"/>
          </p:nvPr>
        </p:nvSpPr>
        <p:spPr>
          <a:xfrm>
            <a:off x="5341375" y="1053148"/>
            <a:ext cx="30894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메인페이지로 아이폰</a:t>
            </a:r>
            <a:r>
              <a:rPr lang="en-US" altLang="ko-KR" dirty="0" smtClean="0"/>
              <a:t>14</a:t>
            </a:r>
            <a:r>
              <a:rPr lang="ko-KR" altLang="en-US" dirty="0" smtClean="0"/>
              <a:t>프로에 대한 정보를 제공합니다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07"/>
          <p:cNvSpPr txBox="1">
            <a:spLocks noGrp="1"/>
          </p:cNvSpPr>
          <p:nvPr>
            <p:ph type="title"/>
          </p:nvPr>
        </p:nvSpPr>
        <p:spPr>
          <a:xfrm flipH="1">
            <a:off x="724575" y="2729500"/>
            <a:ext cx="2821800" cy="10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/>
            <a:r>
              <a:rPr lang="en-US" altLang="ko-KR" dirty="0"/>
              <a:t>Production Technique</a:t>
            </a:r>
            <a:endParaRPr lang="ko-KR" altLang="en-US" dirty="0"/>
          </a:p>
        </p:txBody>
      </p:sp>
      <p:sp>
        <p:nvSpPr>
          <p:cNvPr id="1563" name="Google Shape;1563;p107"/>
          <p:cNvSpPr txBox="1">
            <a:spLocks noGrp="1"/>
          </p:cNvSpPr>
          <p:nvPr>
            <p:ph type="title" idx="2"/>
          </p:nvPr>
        </p:nvSpPr>
        <p:spPr>
          <a:xfrm flipH="1">
            <a:off x="724575" y="1959600"/>
            <a:ext cx="2821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1564" name="Google Shape;1564;p107"/>
          <p:cNvSpPr txBox="1">
            <a:spLocks noGrp="1"/>
          </p:cNvSpPr>
          <p:nvPr>
            <p:ph type="subTitle" idx="1"/>
          </p:nvPr>
        </p:nvSpPr>
        <p:spPr>
          <a:xfrm flipH="1">
            <a:off x="992325" y="3891800"/>
            <a:ext cx="22863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제작기법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lorful Ink XL by Slidesgo_CORREGIDA">
  <a:themeElements>
    <a:clrScheme name="Simple Light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78E5EC"/>
      </a:accent1>
      <a:accent2>
        <a:srgbClr val="9100A7"/>
      </a:accent2>
      <a:accent3>
        <a:srgbClr val="E7496C"/>
      </a:accent3>
      <a:accent4>
        <a:srgbClr val="78E5EC"/>
      </a:accent4>
      <a:accent5>
        <a:srgbClr val="F1BE30"/>
      </a:accent5>
      <a:accent6>
        <a:srgbClr val="43434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308</Words>
  <Application>Microsoft Office PowerPoint</Application>
  <PresentationFormat>화면 슬라이드 쇼(16:9)</PresentationFormat>
  <Paragraphs>114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Arial</vt:lpstr>
      <vt:lpstr>Roboto Mono Light</vt:lpstr>
      <vt:lpstr>Squada One</vt:lpstr>
      <vt:lpstr>Ubuntu</vt:lpstr>
      <vt:lpstr>Roboto Mono</vt:lpstr>
      <vt:lpstr>Colorful Ink XL by Slidesgo_CORREGIDA</vt:lpstr>
      <vt:lpstr>Apple iPhone14 Pro</vt:lpstr>
      <vt:lpstr>Contents</vt:lpstr>
      <vt:lpstr>기존 사이트</vt:lpstr>
      <vt:lpstr>Intention of Production</vt:lpstr>
      <vt:lpstr>Production Design</vt:lpstr>
      <vt:lpstr>다양한 시각화</vt:lpstr>
      <vt:lpstr>Apple 에서 제공하는 서비스</vt:lpstr>
      <vt:lpstr>Entertainment</vt:lpstr>
      <vt:lpstr>Production Technique</vt:lpstr>
      <vt:lpstr>Mark Up &amp; Language</vt:lpstr>
      <vt:lpstr>1</vt:lpstr>
      <vt:lpstr>Main Page</vt:lpstr>
      <vt:lpstr>Main Page</vt:lpstr>
      <vt:lpstr>1</vt:lpstr>
      <vt:lpstr>Click &amp; Scroll</vt:lpstr>
      <vt:lpstr>Scroll &amp; Move</vt:lpstr>
      <vt:lpstr>1</vt:lpstr>
      <vt:lpstr>Mobile Web</vt:lpstr>
      <vt:lpstr>VISION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Apple iPhone14</dc:title>
  <dc:creator>Administrator</dc:creator>
  <cp:lastModifiedBy>user</cp:lastModifiedBy>
  <cp:revision>23</cp:revision>
  <dcterms:modified xsi:type="dcterms:W3CDTF">2023-04-04T02:03:57Z</dcterms:modified>
</cp:coreProperties>
</file>